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81" r:id="rId6"/>
    <p:sldId id="284" r:id="rId7"/>
    <p:sldId id="299" r:id="rId8"/>
    <p:sldId id="330" r:id="rId9"/>
    <p:sldId id="300" r:id="rId10"/>
    <p:sldId id="290" r:id="rId11"/>
    <p:sldId id="327" r:id="rId12"/>
    <p:sldId id="328" r:id="rId13"/>
    <p:sldId id="282" r:id="rId14"/>
    <p:sldId id="329" r:id="rId15"/>
    <p:sldId id="291" r:id="rId16"/>
    <p:sldId id="297" r:id="rId17"/>
    <p:sldId id="272" r:id="rId18"/>
    <p:sldId id="296" r:id="rId19"/>
    <p:sldId id="295" r:id="rId20"/>
    <p:sldId id="294" r:id="rId21"/>
    <p:sldId id="261" r:id="rId22"/>
    <p:sldId id="264" r:id="rId23"/>
    <p:sldId id="293" r:id="rId24"/>
    <p:sldId id="292" r:id="rId25"/>
    <p:sldId id="265" r:id="rId26"/>
    <p:sldId id="289" r:id="rId27"/>
    <p:sldId id="269" r:id="rId28"/>
    <p:sldId id="273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20" r:id="rId47"/>
    <p:sldId id="321" r:id="rId48"/>
    <p:sldId id="322" r:id="rId49"/>
    <p:sldId id="323" r:id="rId50"/>
    <p:sldId id="324" r:id="rId51"/>
    <p:sldId id="325" r:id="rId52"/>
    <p:sldId id="326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B9E072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727"/>
  </p:normalViewPr>
  <p:slideViewPr>
    <p:cSldViewPr>
      <p:cViewPr varScale="1">
        <p:scale>
          <a:sx n="89" d="100"/>
          <a:sy n="89" d="100"/>
        </p:scale>
        <p:origin x="880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8E9DE2-5656-45B2-BB9F-3A652F5DCA69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29EF0044-88E0-4BCE-8D88-0C5AE41DE3BD}">
      <dgm:prSet/>
      <dgm:spPr/>
      <dgm:t>
        <a:bodyPr/>
        <a:lstStyle/>
        <a:p>
          <a:pPr rtl="0"/>
          <a:r>
            <a:rPr lang="en-US" dirty="0">
              <a:solidFill>
                <a:srgbClr val="7030A0"/>
              </a:solidFill>
            </a:rPr>
            <a:t>Academic Goals</a:t>
          </a:r>
        </a:p>
      </dgm:t>
    </dgm:pt>
    <dgm:pt modelId="{5FCDE03B-D30A-4942-89C8-E8820F507888}" type="parTrans" cxnId="{34A53F93-7587-4DF4-9EEF-F35DB59DDA72}">
      <dgm:prSet/>
      <dgm:spPr/>
      <dgm:t>
        <a:bodyPr/>
        <a:lstStyle/>
        <a:p>
          <a:endParaRPr lang="en-US"/>
        </a:p>
      </dgm:t>
    </dgm:pt>
    <dgm:pt modelId="{2394F31F-6739-4C33-ABCD-2D239C9818E9}" type="sibTrans" cxnId="{34A53F93-7587-4DF4-9EEF-F35DB59DDA72}">
      <dgm:prSet/>
      <dgm:spPr/>
      <dgm:t>
        <a:bodyPr/>
        <a:lstStyle/>
        <a:p>
          <a:endParaRPr lang="en-US"/>
        </a:p>
      </dgm:t>
    </dgm:pt>
    <dgm:pt modelId="{7DB89647-D4AB-4037-AE1B-CE0119447057}">
      <dgm:prSet/>
      <dgm:spPr/>
      <dgm:t>
        <a:bodyPr/>
        <a:lstStyle/>
        <a:p>
          <a:pPr rtl="0"/>
          <a:r>
            <a:rPr lang="en-US" dirty="0">
              <a:solidFill>
                <a:srgbClr val="7030A0"/>
              </a:solidFill>
            </a:rPr>
            <a:t>Social Goals</a:t>
          </a:r>
        </a:p>
      </dgm:t>
    </dgm:pt>
    <dgm:pt modelId="{BE7D6DC0-CCF3-4A8E-9C56-DD16E714A7DE}" type="parTrans" cxnId="{A282E255-6186-4D95-84AD-09EB531A3DC0}">
      <dgm:prSet/>
      <dgm:spPr/>
      <dgm:t>
        <a:bodyPr/>
        <a:lstStyle/>
        <a:p>
          <a:endParaRPr lang="en-US"/>
        </a:p>
      </dgm:t>
    </dgm:pt>
    <dgm:pt modelId="{2529C2AD-CEEF-43B3-887F-7DDF9B032D0A}" type="sibTrans" cxnId="{A282E255-6186-4D95-84AD-09EB531A3DC0}">
      <dgm:prSet/>
      <dgm:spPr/>
      <dgm:t>
        <a:bodyPr/>
        <a:lstStyle/>
        <a:p>
          <a:endParaRPr lang="en-US"/>
        </a:p>
      </dgm:t>
    </dgm:pt>
    <dgm:pt modelId="{6E841CF5-5E80-4AAA-9A6E-43D54D9DC1AF}">
      <dgm:prSet/>
      <dgm:spPr/>
      <dgm:t>
        <a:bodyPr/>
        <a:lstStyle/>
        <a:p>
          <a:pPr rtl="0"/>
          <a:r>
            <a:rPr lang="en-US" dirty="0">
              <a:solidFill>
                <a:srgbClr val="7030A0"/>
              </a:solidFill>
            </a:rPr>
            <a:t>Career Goals</a:t>
          </a:r>
        </a:p>
      </dgm:t>
    </dgm:pt>
    <dgm:pt modelId="{3ABB0081-7571-4A92-A84B-89ABCF84F155}" type="parTrans" cxnId="{F5BE5073-A36F-4C36-BDF6-0A7BC3ADA800}">
      <dgm:prSet/>
      <dgm:spPr/>
      <dgm:t>
        <a:bodyPr/>
        <a:lstStyle/>
        <a:p>
          <a:endParaRPr lang="en-US"/>
        </a:p>
      </dgm:t>
    </dgm:pt>
    <dgm:pt modelId="{866910E1-2C99-4563-919E-20631C8B1C64}" type="sibTrans" cxnId="{F5BE5073-A36F-4C36-BDF6-0A7BC3ADA800}">
      <dgm:prSet/>
      <dgm:spPr/>
      <dgm:t>
        <a:bodyPr/>
        <a:lstStyle/>
        <a:p>
          <a:endParaRPr lang="en-US"/>
        </a:p>
      </dgm:t>
    </dgm:pt>
    <dgm:pt modelId="{AA3A01C5-8E52-4D0D-8E5E-0AA92D27848A}" type="pres">
      <dgm:prSet presAssocID="{D08E9DE2-5656-45B2-BB9F-3A652F5DCA69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39ED83F-5145-43E3-9D18-1A57951F65E5}" type="pres">
      <dgm:prSet presAssocID="{29EF0044-88E0-4BCE-8D88-0C5AE41DE3BD}" presName="circle1" presStyleLbl="node1" presStyleIdx="0" presStyleCnt="3"/>
      <dgm:spPr/>
    </dgm:pt>
    <dgm:pt modelId="{134402EE-3720-4DAA-A623-66A302DE9575}" type="pres">
      <dgm:prSet presAssocID="{29EF0044-88E0-4BCE-8D88-0C5AE41DE3BD}" presName="space" presStyleCnt="0"/>
      <dgm:spPr/>
    </dgm:pt>
    <dgm:pt modelId="{DEBF3771-9E97-4C74-9EB6-8A9C14F8FF3E}" type="pres">
      <dgm:prSet presAssocID="{29EF0044-88E0-4BCE-8D88-0C5AE41DE3BD}" presName="rect1" presStyleLbl="alignAcc1" presStyleIdx="0" presStyleCnt="3" custLinFactNeighborX="401" custLinFactNeighborY="-18989"/>
      <dgm:spPr/>
    </dgm:pt>
    <dgm:pt modelId="{58859547-6136-4CD0-B10A-51F8074683D0}" type="pres">
      <dgm:prSet presAssocID="{7DB89647-D4AB-4037-AE1B-CE0119447057}" presName="vertSpace2" presStyleLbl="node1" presStyleIdx="0" presStyleCnt="3"/>
      <dgm:spPr/>
    </dgm:pt>
    <dgm:pt modelId="{EDC566B5-6D5A-477D-8B9C-977E92D26107}" type="pres">
      <dgm:prSet presAssocID="{7DB89647-D4AB-4037-AE1B-CE0119447057}" presName="circle2" presStyleLbl="node1" presStyleIdx="1" presStyleCnt="3"/>
      <dgm:spPr/>
    </dgm:pt>
    <dgm:pt modelId="{0D973C3D-B24C-4DD6-91A7-E6A6B4230F35}" type="pres">
      <dgm:prSet presAssocID="{7DB89647-D4AB-4037-AE1B-CE0119447057}" presName="rect2" presStyleLbl="alignAcc1" presStyleIdx="1" presStyleCnt="3"/>
      <dgm:spPr/>
    </dgm:pt>
    <dgm:pt modelId="{06CAD707-57AD-46E2-9C84-A5F6FAC64BD0}" type="pres">
      <dgm:prSet presAssocID="{6E841CF5-5E80-4AAA-9A6E-43D54D9DC1AF}" presName="vertSpace3" presStyleLbl="node1" presStyleIdx="1" presStyleCnt="3"/>
      <dgm:spPr/>
    </dgm:pt>
    <dgm:pt modelId="{3BF9B4A5-77A1-48DD-A18A-5EE34B8BFB02}" type="pres">
      <dgm:prSet presAssocID="{6E841CF5-5E80-4AAA-9A6E-43D54D9DC1AF}" presName="circle3" presStyleLbl="node1" presStyleIdx="2" presStyleCnt="3"/>
      <dgm:spPr/>
    </dgm:pt>
    <dgm:pt modelId="{7333AA31-9A13-4593-B8D8-C4262F2C34EC}" type="pres">
      <dgm:prSet presAssocID="{6E841CF5-5E80-4AAA-9A6E-43D54D9DC1AF}" presName="rect3" presStyleLbl="alignAcc1" presStyleIdx="2" presStyleCnt="3"/>
      <dgm:spPr/>
    </dgm:pt>
    <dgm:pt modelId="{65ABC14F-A485-49A5-84E9-9EA260D38BF3}" type="pres">
      <dgm:prSet presAssocID="{29EF0044-88E0-4BCE-8D88-0C5AE41DE3BD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7351CBAD-C402-4385-93F5-31AC4CFE57EC}" type="pres">
      <dgm:prSet presAssocID="{7DB89647-D4AB-4037-AE1B-CE0119447057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134DDE30-77EB-4776-94D3-BCD247213CBE}" type="pres">
      <dgm:prSet presAssocID="{6E841CF5-5E80-4AAA-9A6E-43D54D9DC1AF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9B539200-2DEE-4104-A58C-2E6D16BDD148}" type="presOf" srcId="{6E841CF5-5E80-4AAA-9A6E-43D54D9DC1AF}" destId="{134DDE30-77EB-4776-94D3-BCD247213CBE}" srcOrd="1" destOrd="0" presId="urn:microsoft.com/office/officeart/2005/8/layout/target3"/>
    <dgm:cxn modelId="{3CF0AF1C-F7A2-4031-B82D-6C183BD8BA8E}" type="presOf" srcId="{6E841CF5-5E80-4AAA-9A6E-43D54D9DC1AF}" destId="{7333AA31-9A13-4593-B8D8-C4262F2C34EC}" srcOrd="0" destOrd="0" presId="urn:microsoft.com/office/officeart/2005/8/layout/target3"/>
    <dgm:cxn modelId="{1D099723-430B-43AA-AE82-585B321F4F7A}" type="presOf" srcId="{29EF0044-88E0-4BCE-8D88-0C5AE41DE3BD}" destId="{65ABC14F-A485-49A5-84E9-9EA260D38BF3}" srcOrd="1" destOrd="0" presId="urn:microsoft.com/office/officeart/2005/8/layout/target3"/>
    <dgm:cxn modelId="{2824A452-7156-4FFA-B25B-309D77FE1005}" type="presOf" srcId="{29EF0044-88E0-4BCE-8D88-0C5AE41DE3BD}" destId="{DEBF3771-9E97-4C74-9EB6-8A9C14F8FF3E}" srcOrd="0" destOrd="0" presId="urn:microsoft.com/office/officeart/2005/8/layout/target3"/>
    <dgm:cxn modelId="{A282E255-6186-4D95-84AD-09EB531A3DC0}" srcId="{D08E9DE2-5656-45B2-BB9F-3A652F5DCA69}" destId="{7DB89647-D4AB-4037-AE1B-CE0119447057}" srcOrd="1" destOrd="0" parTransId="{BE7D6DC0-CCF3-4A8E-9C56-DD16E714A7DE}" sibTransId="{2529C2AD-CEEF-43B3-887F-7DDF9B032D0A}"/>
    <dgm:cxn modelId="{F5BE5073-A36F-4C36-BDF6-0A7BC3ADA800}" srcId="{D08E9DE2-5656-45B2-BB9F-3A652F5DCA69}" destId="{6E841CF5-5E80-4AAA-9A6E-43D54D9DC1AF}" srcOrd="2" destOrd="0" parTransId="{3ABB0081-7571-4A92-A84B-89ABCF84F155}" sibTransId="{866910E1-2C99-4563-919E-20631C8B1C64}"/>
    <dgm:cxn modelId="{7158A085-DBF9-4AF3-B991-46049D569117}" type="presOf" srcId="{D08E9DE2-5656-45B2-BB9F-3A652F5DCA69}" destId="{AA3A01C5-8E52-4D0D-8E5E-0AA92D27848A}" srcOrd="0" destOrd="0" presId="urn:microsoft.com/office/officeart/2005/8/layout/target3"/>
    <dgm:cxn modelId="{4E906F89-D784-4FDE-823B-93B4E83E4F3D}" type="presOf" srcId="{7DB89647-D4AB-4037-AE1B-CE0119447057}" destId="{0D973C3D-B24C-4DD6-91A7-E6A6B4230F35}" srcOrd="0" destOrd="0" presId="urn:microsoft.com/office/officeart/2005/8/layout/target3"/>
    <dgm:cxn modelId="{34A53F93-7587-4DF4-9EEF-F35DB59DDA72}" srcId="{D08E9DE2-5656-45B2-BB9F-3A652F5DCA69}" destId="{29EF0044-88E0-4BCE-8D88-0C5AE41DE3BD}" srcOrd="0" destOrd="0" parTransId="{5FCDE03B-D30A-4942-89C8-E8820F507888}" sibTransId="{2394F31F-6739-4C33-ABCD-2D239C9818E9}"/>
    <dgm:cxn modelId="{991711E1-2F34-4845-B20B-94F556F2752D}" type="presOf" srcId="{7DB89647-D4AB-4037-AE1B-CE0119447057}" destId="{7351CBAD-C402-4385-93F5-31AC4CFE57EC}" srcOrd="1" destOrd="0" presId="urn:microsoft.com/office/officeart/2005/8/layout/target3"/>
    <dgm:cxn modelId="{6695478C-839C-402E-8766-5AE7680248D5}" type="presParOf" srcId="{AA3A01C5-8E52-4D0D-8E5E-0AA92D27848A}" destId="{D39ED83F-5145-43E3-9D18-1A57951F65E5}" srcOrd="0" destOrd="0" presId="urn:microsoft.com/office/officeart/2005/8/layout/target3"/>
    <dgm:cxn modelId="{1A8AB8AB-40A3-4B8F-8515-B747E3F3B19A}" type="presParOf" srcId="{AA3A01C5-8E52-4D0D-8E5E-0AA92D27848A}" destId="{134402EE-3720-4DAA-A623-66A302DE9575}" srcOrd="1" destOrd="0" presId="urn:microsoft.com/office/officeart/2005/8/layout/target3"/>
    <dgm:cxn modelId="{2FD31057-6DD5-4534-ACA5-10085D9E2146}" type="presParOf" srcId="{AA3A01C5-8E52-4D0D-8E5E-0AA92D27848A}" destId="{DEBF3771-9E97-4C74-9EB6-8A9C14F8FF3E}" srcOrd="2" destOrd="0" presId="urn:microsoft.com/office/officeart/2005/8/layout/target3"/>
    <dgm:cxn modelId="{C6486BA5-AE68-49DA-BDB3-2482533A33CB}" type="presParOf" srcId="{AA3A01C5-8E52-4D0D-8E5E-0AA92D27848A}" destId="{58859547-6136-4CD0-B10A-51F8074683D0}" srcOrd="3" destOrd="0" presId="urn:microsoft.com/office/officeart/2005/8/layout/target3"/>
    <dgm:cxn modelId="{EA73BE50-C505-4331-A5D3-D2C78667808C}" type="presParOf" srcId="{AA3A01C5-8E52-4D0D-8E5E-0AA92D27848A}" destId="{EDC566B5-6D5A-477D-8B9C-977E92D26107}" srcOrd="4" destOrd="0" presId="urn:microsoft.com/office/officeart/2005/8/layout/target3"/>
    <dgm:cxn modelId="{086CA12E-ECF1-42F6-942A-FB010B010E92}" type="presParOf" srcId="{AA3A01C5-8E52-4D0D-8E5E-0AA92D27848A}" destId="{0D973C3D-B24C-4DD6-91A7-E6A6B4230F35}" srcOrd="5" destOrd="0" presId="urn:microsoft.com/office/officeart/2005/8/layout/target3"/>
    <dgm:cxn modelId="{86698897-7CBA-4DAA-AF88-E76BC9362797}" type="presParOf" srcId="{AA3A01C5-8E52-4D0D-8E5E-0AA92D27848A}" destId="{06CAD707-57AD-46E2-9C84-A5F6FAC64BD0}" srcOrd="6" destOrd="0" presId="urn:microsoft.com/office/officeart/2005/8/layout/target3"/>
    <dgm:cxn modelId="{4D9C595D-5A87-4247-A4AB-1A7B8ACE7068}" type="presParOf" srcId="{AA3A01C5-8E52-4D0D-8E5E-0AA92D27848A}" destId="{3BF9B4A5-77A1-48DD-A18A-5EE34B8BFB02}" srcOrd="7" destOrd="0" presId="urn:microsoft.com/office/officeart/2005/8/layout/target3"/>
    <dgm:cxn modelId="{14D95C19-8BD5-43DE-8D1E-75CE51260513}" type="presParOf" srcId="{AA3A01C5-8E52-4D0D-8E5E-0AA92D27848A}" destId="{7333AA31-9A13-4593-B8D8-C4262F2C34EC}" srcOrd="8" destOrd="0" presId="urn:microsoft.com/office/officeart/2005/8/layout/target3"/>
    <dgm:cxn modelId="{7056A409-BA91-4DAC-A1BC-292A5BCE0548}" type="presParOf" srcId="{AA3A01C5-8E52-4D0D-8E5E-0AA92D27848A}" destId="{65ABC14F-A485-49A5-84E9-9EA260D38BF3}" srcOrd="9" destOrd="0" presId="urn:microsoft.com/office/officeart/2005/8/layout/target3"/>
    <dgm:cxn modelId="{A5804ED5-EED7-4DF7-BCD8-B2B97E8F2998}" type="presParOf" srcId="{AA3A01C5-8E52-4D0D-8E5E-0AA92D27848A}" destId="{7351CBAD-C402-4385-93F5-31AC4CFE57EC}" srcOrd="10" destOrd="0" presId="urn:microsoft.com/office/officeart/2005/8/layout/target3"/>
    <dgm:cxn modelId="{2AF92B40-C1BE-49C9-9B1A-16AF00BD6622}" type="presParOf" srcId="{AA3A01C5-8E52-4D0D-8E5E-0AA92D27848A}" destId="{134DDE30-77EB-4776-94D3-BCD247213CB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7DD052C-3AE2-42D4-9AC8-11D2FEB6977D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36B50D4-CCDD-4A17-9C4D-468048596849}">
      <dgm:prSet phldrT="[Text]" custT="1"/>
      <dgm:spPr/>
      <dgm:t>
        <a:bodyPr/>
        <a:lstStyle/>
        <a:p>
          <a:r>
            <a:rPr lang="en-US" sz="2900" b="1"/>
            <a:t>Grants</a:t>
          </a:r>
          <a:endParaRPr lang="en-US" sz="2900" b="1" dirty="0"/>
        </a:p>
      </dgm:t>
    </dgm:pt>
    <dgm:pt modelId="{4CEA3C91-C5EF-42A1-B668-C8EE15B29D59}" type="parTrans" cxnId="{CDAD47F7-6960-4ED4-8B80-C276AC97D304}">
      <dgm:prSet/>
      <dgm:spPr/>
      <dgm:t>
        <a:bodyPr/>
        <a:lstStyle/>
        <a:p>
          <a:endParaRPr lang="en-US"/>
        </a:p>
      </dgm:t>
    </dgm:pt>
    <dgm:pt modelId="{863953E1-8303-4B1D-9696-50FF17335938}" type="sibTrans" cxnId="{CDAD47F7-6960-4ED4-8B80-C276AC97D304}">
      <dgm:prSet/>
      <dgm:spPr/>
      <dgm:t>
        <a:bodyPr/>
        <a:lstStyle/>
        <a:p>
          <a:endParaRPr lang="en-US"/>
        </a:p>
      </dgm:t>
    </dgm:pt>
    <dgm:pt modelId="{4493695C-6848-4D91-84CD-B28F28F63BBA}">
      <dgm:prSet phldrT="[Text]" custT="1"/>
      <dgm:spPr/>
      <dgm:t>
        <a:bodyPr/>
        <a:lstStyle/>
        <a:p>
          <a:r>
            <a:rPr lang="en-US" sz="2000" b="1"/>
            <a:t>Federal</a:t>
          </a:r>
          <a:endParaRPr lang="en-US" sz="2000" b="1" dirty="0"/>
        </a:p>
      </dgm:t>
    </dgm:pt>
    <dgm:pt modelId="{81ABFC99-2044-4219-8AF0-FD354EFA8A9D}" type="parTrans" cxnId="{BB102518-F89B-48D5-BB41-F5979FEFFBD0}">
      <dgm:prSet/>
      <dgm:spPr/>
      <dgm:t>
        <a:bodyPr/>
        <a:lstStyle/>
        <a:p>
          <a:endParaRPr lang="en-US"/>
        </a:p>
      </dgm:t>
    </dgm:pt>
    <dgm:pt modelId="{A58E857E-9578-4126-992D-D610E18DE0CF}" type="sibTrans" cxnId="{BB102518-F89B-48D5-BB41-F5979FEFFBD0}">
      <dgm:prSet/>
      <dgm:spPr/>
      <dgm:t>
        <a:bodyPr/>
        <a:lstStyle/>
        <a:p>
          <a:endParaRPr lang="en-US"/>
        </a:p>
      </dgm:t>
    </dgm:pt>
    <dgm:pt modelId="{B9116230-99F6-42DF-B103-EF50BB073D65}">
      <dgm:prSet phldrT="[Text]" custT="1"/>
      <dgm:spPr/>
      <dgm:t>
        <a:bodyPr/>
        <a:lstStyle/>
        <a:p>
          <a:r>
            <a:rPr lang="en-US" sz="2000" b="1"/>
            <a:t>State</a:t>
          </a:r>
          <a:endParaRPr lang="en-US" sz="2000" b="1" dirty="0"/>
        </a:p>
      </dgm:t>
    </dgm:pt>
    <dgm:pt modelId="{4581AB6C-4F09-4F21-8CB7-53641C8590A4}" type="parTrans" cxnId="{972E4D39-6918-44EB-87E3-487D57AF9C97}">
      <dgm:prSet/>
      <dgm:spPr/>
      <dgm:t>
        <a:bodyPr/>
        <a:lstStyle/>
        <a:p>
          <a:endParaRPr lang="en-US"/>
        </a:p>
      </dgm:t>
    </dgm:pt>
    <dgm:pt modelId="{AFA56962-4BCF-4B14-8BC6-586274DB8D51}" type="sibTrans" cxnId="{972E4D39-6918-44EB-87E3-487D57AF9C97}">
      <dgm:prSet/>
      <dgm:spPr/>
      <dgm:t>
        <a:bodyPr/>
        <a:lstStyle/>
        <a:p>
          <a:endParaRPr lang="en-US"/>
        </a:p>
      </dgm:t>
    </dgm:pt>
    <dgm:pt modelId="{D65EB7B8-901E-4E0B-94CA-D65F1DCD46EB}">
      <dgm:prSet phldrT="[Text]" custT="1"/>
      <dgm:spPr/>
      <dgm:t>
        <a:bodyPr/>
        <a:lstStyle/>
        <a:p>
          <a:r>
            <a:rPr lang="en-US" sz="1400" b="1"/>
            <a:t>Institutional</a:t>
          </a:r>
          <a:endParaRPr lang="en-US" sz="1400" b="1" dirty="0"/>
        </a:p>
      </dgm:t>
    </dgm:pt>
    <dgm:pt modelId="{D351182F-3D48-44F6-820E-D1CDE46A8F29}" type="parTrans" cxnId="{3FF0AEDA-CB78-4E5D-BDE7-8D90D3FB79E9}">
      <dgm:prSet/>
      <dgm:spPr/>
      <dgm:t>
        <a:bodyPr/>
        <a:lstStyle/>
        <a:p>
          <a:endParaRPr lang="en-US"/>
        </a:p>
      </dgm:t>
    </dgm:pt>
    <dgm:pt modelId="{7CA3AEEA-F0DD-4593-AF75-B2560A910C2D}" type="sibTrans" cxnId="{3FF0AEDA-CB78-4E5D-BDE7-8D90D3FB79E9}">
      <dgm:prSet/>
      <dgm:spPr/>
      <dgm:t>
        <a:bodyPr/>
        <a:lstStyle/>
        <a:p>
          <a:endParaRPr lang="en-US"/>
        </a:p>
      </dgm:t>
    </dgm:pt>
    <dgm:pt modelId="{29249383-8BC6-4E8B-B4E5-F5A489EB3D6F}">
      <dgm:prSet phldrT="[Text]" custT="1"/>
      <dgm:spPr/>
      <dgm:t>
        <a:bodyPr/>
        <a:lstStyle/>
        <a:p>
          <a:r>
            <a:rPr lang="en-US" sz="2000" b="1"/>
            <a:t>Private</a:t>
          </a:r>
          <a:endParaRPr lang="en-US" sz="2000" b="1" dirty="0"/>
        </a:p>
      </dgm:t>
    </dgm:pt>
    <dgm:pt modelId="{CA975683-A7E4-468A-819B-FB3644C67047}" type="parTrans" cxnId="{786FC68F-B782-4DCE-9E2D-6DC0A280A84A}">
      <dgm:prSet/>
      <dgm:spPr/>
      <dgm:t>
        <a:bodyPr/>
        <a:lstStyle/>
        <a:p>
          <a:endParaRPr lang="en-US"/>
        </a:p>
      </dgm:t>
    </dgm:pt>
    <dgm:pt modelId="{6248C710-2E12-496B-8E56-AEA76DD20CC1}" type="sibTrans" cxnId="{786FC68F-B782-4DCE-9E2D-6DC0A280A84A}">
      <dgm:prSet/>
      <dgm:spPr/>
      <dgm:t>
        <a:bodyPr/>
        <a:lstStyle/>
        <a:p>
          <a:endParaRPr lang="en-US"/>
        </a:p>
      </dgm:t>
    </dgm:pt>
    <dgm:pt modelId="{8381D260-B98C-4917-9277-4014FBAB5A01}" type="pres">
      <dgm:prSet presAssocID="{77DD052C-3AE2-42D4-9AC8-11D2FEB6977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02EFC9C-04E5-4C9B-BEF8-54941E09AA9E}" type="pres">
      <dgm:prSet presAssocID="{B36B50D4-CCDD-4A17-9C4D-468048596849}" presName="centerShape" presStyleLbl="node0" presStyleIdx="0" presStyleCnt="1" custScaleX="124106" custScaleY="119223"/>
      <dgm:spPr/>
    </dgm:pt>
    <dgm:pt modelId="{3ED27319-AE00-4F4B-A032-9287244C3F13}" type="pres">
      <dgm:prSet presAssocID="{81ABFC99-2044-4219-8AF0-FD354EFA8A9D}" presName="parTrans" presStyleLbl="sibTrans2D1" presStyleIdx="0" presStyleCnt="4"/>
      <dgm:spPr/>
    </dgm:pt>
    <dgm:pt modelId="{5E0EE3EF-20ED-41FB-969C-E0DD523986A2}" type="pres">
      <dgm:prSet presAssocID="{81ABFC99-2044-4219-8AF0-FD354EFA8A9D}" presName="connectorText" presStyleLbl="sibTrans2D1" presStyleIdx="0" presStyleCnt="4"/>
      <dgm:spPr/>
    </dgm:pt>
    <dgm:pt modelId="{F3BF032C-294E-4D6A-863C-50DB73F810E0}" type="pres">
      <dgm:prSet presAssocID="{4493695C-6848-4D91-84CD-B28F28F63BBA}" presName="node" presStyleLbl="node1" presStyleIdx="0" presStyleCnt="4">
        <dgm:presLayoutVars>
          <dgm:bulletEnabled val="1"/>
        </dgm:presLayoutVars>
      </dgm:prSet>
      <dgm:spPr/>
    </dgm:pt>
    <dgm:pt modelId="{33B5CBE5-A4AC-4C30-B103-52A7C00BDEA7}" type="pres">
      <dgm:prSet presAssocID="{4581AB6C-4F09-4F21-8CB7-53641C8590A4}" presName="parTrans" presStyleLbl="sibTrans2D1" presStyleIdx="1" presStyleCnt="4"/>
      <dgm:spPr/>
    </dgm:pt>
    <dgm:pt modelId="{0E169B99-2455-4EFA-BEBB-BA3C98045004}" type="pres">
      <dgm:prSet presAssocID="{4581AB6C-4F09-4F21-8CB7-53641C8590A4}" presName="connectorText" presStyleLbl="sibTrans2D1" presStyleIdx="1" presStyleCnt="4"/>
      <dgm:spPr/>
    </dgm:pt>
    <dgm:pt modelId="{79E7B522-A236-4731-8DD3-426917BAB718}" type="pres">
      <dgm:prSet presAssocID="{B9116230-99F6-42DF-B103-EF50BB073D65}" presName="node" presStyleLbl="node1" presStyleIdx="1" presStyleCnt="4">
        <dgm:presLayoutVars>
          <dgm:bulletEnabled val="1"/>
        </dgm:presLayoutVars>
      </dgm:prSet>
      <dgm:spPr/>
    </dgm:pt>
    <dgm:pt modelId="{0DD2B9AC-2BBE-427E-98B4-B8787EB4980A}" type="pres">
      <dgm:prSet presAssocID="{D351182F-3D48-44F6-820E-D1CDE46A8F29}" presName="parTrans" presStyleLbl="sibTrans2D1" presStyleIdx="2" presStyleCnt="4"/>
      <dgm:spPr/>
    </dgm:pt>
    <dgm:pt modelId="{B5D6AC1E-24AE-4435-A2CC-D6C19983195A}" type="pres">
      <dgm:prSet presAssocID="{D351182F-3D48-44F6-820E-D1CDE46A8F29}" presName="connectorText" presStyleLbl="sibTrans2D1" presStyleIdx="2" presStyleCnt="4"/>
      <dgm:spPr/>
    </dgm:pt>
    <dgm:pt modelId="{190AD737-E4EE-4918-94DA-EBA9B53EBDFE}" type="pres">
      <dgm:prSet presAssocID="{D65EB7B8-901E-4E0B-94CA-D65F1DCD46EB}" presName="node" presStyleLbl="node1" presStyleIdx="2" presStyleCnt="4">
        <dgm:presLayoutVars>
          <dgm:bulletEnabled val="1"/>
        </dgm:presLayoutVars>
      </dgm:prSet>
      <dgm:spPr/>
    </dgm:pt>
    <dgm:pt modelId="{1AA0197C-B8BD-4E4F-BE13-099C38107D95}" type="pres">
      <dgm:prSet presAssocID="{CA975683-A7E4-468A-819B-FB3644C67047}" presName="parTrans" presStyleLbl="sibTrans2D1" presStyleIdx="3" presStyleCnt="4"/>
      <dgm:spPr/>
    </dgm:pt>
    <dgm:pt modelId="{2BE1ED36-37BD-495D-A571-114092D97DCC}" type="pres">
      <dgm:prSet presAssocID="{CA975683-A7E4-468A-819B-FB3644C67047}" presName="connectorText" presStyleLbl="sibTrans2D1" presStyleIdx="3" presStyleCnt="4"/>
      <dgm:spPr/>
    </dgm:pt>
    <dgm:pt modelId="{9429BD63-E637-49BE-ACA9-7B2686203B3D}" type="pres">
      <dgm:prSet presAssocID="{29249383-8BC6-4E8B-B4E5-F5A489EB3D6F}" presName="node" presStyleLbl="node1" presStyleIdx="3" presStyleCnt="4">
        <dgm:presLayoutVars>
          <dgm:bulletEnabled val="1"/>
        </dgm:presLayoutVars>
      </dgm:prSet>
      <dgm:spPr/>
    </dgm:pt>
  </dgm:ptLst>
  <dgm:cxnLst>
    <dgm:cxn modelId="{BB102518-F89B-48D5-BB41-F5979FEFFBD0}" srcId="{B36B50D4-CCDD-4A17-9C4D-468048596849}" destId="{4493695C-6848-4D91-84CD-B28F28F63BBA}" srcOrd="0" destOrd="0" parTransId="{81ABFC99-2044-4219-8AF0-FD354EFA8A9D}" sibTransId="{A58E857E-9578-4126-992D-D610E18DE0CF}"/>
    <dgm:cxn modelId="{785C5C31-28D0-40FE-A37D-6000BDC4AB3F}" type="presOf" srcId="{B9116230-99F6-42DF-B103-EF50BB073D65}" destId="{79E7B522-A236-4731-8DD3-426917BAB718}" srcOrd="0" destOrd="0" presId="urn:microsoft.com/office/officeart/2005/8/layout/radial5"/>
    <dgm:cxn modelId="{64D18833-51C3-4DF1-9646-6435C4A064EA}" type="presOf" srcId="{81ABFC99-2044-4219-8AF0-FD354EFA8A9D}" destId="{5E0EE3EF-20ED-41FB-969C-E0DD523986A2}" srcOrd="1" destOrd="0" presId="urn:microsoft.com/office/officeart/2005/8/layout/radial5"/>
    <dgm:cxn modelId="{972E4D39-6918-44EB-87E3-487D57AF9C97}" srcId="{B36B50D4-CCDD-4A17-9C4D-468048596849}" destId="{B9116230-99F6-42DF-B103-EF50BB073D65}" srcOrd="1" destOrd="0" parTransId="{4581AB6C-4F09-4F21-8CB7-53641C8590A4}" sibTransId="{AFA56962-4BCF-4B14-8BC6-586274DB8D51}"/>
    <dgm:cxn modelId="{BBD9AF55-FFE3-476C-A894-D318CC128D49}" type="presOf" srcId="{29249383-8BC6-4E8B-B4E5-F5A489EB3D6F}" destId="{9429BD63-E637-49BE-ACA9-7B2686203B3D}" srcOrd="0" destOrd="0" presId="urn:microsoft.com/office/officeart/2005/8/layout/radial5"/>
    <dgm:cxn modelId="{00776C73-0960-4B0B-84C3-AE430545AFA2}" type="presOf" srcId="{77DD052C-3AE2-42D4-9AC8-11D2FEB6977D}" destId="{8381D260-B98C-4917-9277-4014FBAB5A01}" srcOrd="0" destOrd="0" presId="urn:microsoft.com/office/officeart/2005/8/layout/radial5"/>
    <dgm:cxn modelId="{41304C7F-F2C2-4A8D-91BB-298F9C811676}" type="presOf" srcId="{4581AB6C-4F09-4F21-8CB7-53641C8590A4}" destId="{0E169B99-2455-4EFA-BEBB-BA3C98045004}" srcOrd="1" destOrd="0" presId="urn:microsoft.com/office/officeart/2005/8/layout/radial5"/>
    <dgm:cxn modelId="{0F594382-EFD2-41DA-8CC3-6DCB035B2BF9}" type="presOf" srcId="{81ABFC99-2044-4219-8AF0-FD354EFA8A9D}" destId="{3ED27319-AE00-4F4B-A032-9287244C3F13}" srcOrd="0" destOrd="0" presId="urn:microsoft.com/office/officeart/2005/8/layout/radial5"/>
    <dgm:cxn modelId="{ADE1B982-03DC-49F1-84D5-052709C8AB2E}" type="presOf" srcId="{CA975683-A7E4-468A-819B-FB3644C67047}" destId="{1AA0197C-B8BD-4E4F-BE13-099C38107D95}" srcOrd="0" destOrd="0" presId="urn:microsoft.com/office/officeart/2005/8/layout/radial5"/>
    <dgm:cxn modelId="{A4B7038B-4D66-4301-B5DE-CE0511F23E8A}" type="presOf" srcId="{D351182F-3D48-44F6-820E-D1CDE46A8F29}" destId="{B5D6AC1E-24AE-4435-A2CC-D6C19983195A}" srcOrd="1" destOrd="0" presId="urn:microsoft.com/office/officeart/2005/8/layout/radial5"/>
    <dgm:cxn modelId="{786FC68F-B782-4DCE-9E2D-6DC0A280A84A}" srcId="{B36B50D4-CCDD-4A17-9C4D-468048596849}" destId="{29249383-8BC6-4E8B-B4E5-F5A489EB3D6F}" srcOrd="3" destOrd="0" parTransId="{CA975683-A7E4-468A-819B-FB3644C67047}" sibTransId="{6248C710-2E12-496B-8E56-AEA76DD20CC1}"/>
    <dgm:cxn modelId="{BC3851B2-EE67-48F7-9449-3665C6EEA628}" type="presOf" srcId="{4581AB6C-4F09-4F21-8CB7-53641C8590A4}" destId="{33B5CBE5-A4AC-4C30-B103-52A7C00BDEA7}" srcOrd="0" destOrd="0" presId="urn:microsoft.com/office/officeart/2005/8/layout/radial5"/>
    <dgm:cxn modelId="{5133F5C7-A894-41BD-896D-83E37038D9B9}" type="presOf" srcId="{CA975683-A7E4-468A-819B-FB3644C67047}" destId="{2BE1ED36-37BD-495D-A571-114092D97DCC}" srcOrd="1" destOrd="0" presId="urn:microsoft.com/office/officeart/2005/8/layout/radial5"/>
    <dgm:cxn modelId="{0C9430D5-DB19-42AD-A930-612B85196B87}" type="presOf" srcId="{D65EB7B8-901E-4E0B-94CA-D65F1DCD46EB}" destId="{190AD737-E4EE-4918-94DA-EBA9B53EBDFE}" srcOrd="0" destOrd="0" presId="urn:microsoft.com/office/officeart/2005/8/layout/radial5"/>
    <dgm:cxn modelId="{3FF0AEDA-CB78-4E5D-BDE7-8D90D3FB79E9}" srcId="{B36B50D4-CCDD-4A17-9C4D-468048596849}" destId="{D65EB7B8-901E-4E0B-94CA-D65F1DCD46EB}" srcOrd="2" destOrd="0" parTransId="{D351182F-3D48-44F6-820E-D1CDE46A8F29}" sibTransId="{7CA3AEEA-F0DD-4593-AF75-B2560A910C2D}"/>
    <dgm:cxn modelId="{85CCB9ED-4770-4636-8A19-CC5F68827ECB}" type="presOf" srcId="{4493695C-6848-4D91-84CD-B28F28F63BBA}" destId="{F3BF032C-294E-4D6A-863C-50DB73F810E0}" srcOrd="0" destOrd="0" presId="urn:microsoft.com/office/officeart/2005/8/layout/radial5"/>
    <dgm:cxn modelId="{179441EF-CFED-4438-88EB-50EDC4222C4F}" type="presOf" srcId="{D351182F-3D48-44F6-820E-D1CDE46A8F29}" destId="{0DD2B9AC-2BBE-427E-98B4-B8787EB4980A}" srcOrd="0" destOrd="0" presId="urn:microsoft.com/office/officeart/2005/8/layout/radial5"/>
    <dgm:cxn modelId="{CDAD47F7-6960-4ED4-8B80-C276AC97D304}" srcId="{77DD052C-3AE2-42D4-9AC8-11D2FEB6977D}" destId="{B36B50D4-CCDD-4A17-9C4D-468048596849}" srcOrd="0" destOrd="0" parTransId="{4CEA3C91-C5EF-42A1-B668-C8EE15B29D59}" sibTransId="{863953E1-8303-4B1D-9696-50FF17335938}"/>
    <dgm:cxn modelId="{535FADFD-501E-4FD3-ABB7-7DB37803B770}" type="presOf" srcId="{B36B50D4-CCDD-4A17-9C4D-468048596849}" destId="{D02EFC9C-04E5-4C9B-BEF8-54941E09AA9E}" srcOrd="0" destOrd="0" presId="urn:microsoft.com/office/officeart/2005/8/layout/radial5"/>
    <dgm:cxn modelId="{6D28C7BC-0872-481D-8996-C0C978435C16}" type="presParOf" srcId="{8381D260-B98C-4917-9277-4014FBAB5A01}" destId="{D02EFC9C-04E5-4C9B-BEF8-54941E09AA9E}" srcOrd="0" destOrd="0" presId="urn:microsoft.com/office/officeart/2005/8/layout/radial5"/>
    <dgm:cxn modelId="{9906F0D3-F6A6-4C8C-BA9E-AE7AFD2D357E}" type="presParOf" srcId="{8381D260-B98C-4917-9277-4014FBAB5A01}" destId="{3ED27319-AE00-4F4B-A032-9287244C3F13}" srcOrd="1" destOrd="0" presId="urn:microsoft.com/office/officeart/2005/8/layout/radial5"/>
    <dgm:cxn modelId="{3D7BE112-04B5-47D5-821F-774077738517}" type="presParOf" srcId="{3ED27319-AE00-4F4B-A032-9287244C3F13}" destId="{5E0EE3EF-20ED-41FB-969C-E0DD523986A2}" srcOrd="0" destOrd="0" presId="urn:microsoft.com/office/officeart/2005/8/layout/radial5"/>
    <dgm:cxn modelId="{872A39C4-1B6B-4D37-8C4F-B10B58447D8D}" type="presParOf" srcId="{8381D260-B98C-4917-9277-4014FBAB5A01}" destId="{F3BF032C-294E-4D6A-863C-50DB73F810E0}" srcOrd="2" destOrd="0" presId="urn:microsoft.com/office/officeart/2005/8/layout/radial5"/>
    <dgm:cxn modelId="{2789AFBB-E12C-4632-B129-913A167F69F4}" type="presParOf" srcId="{8381D260-B98C-4917-9277-4014FBAB5A01}" destId="{33B5CBE5-A4AC-4C30-B103-52A7C00BDEA7}" srcOrd="3" destOrd="0" presId="urn:microsoft.com/office/officeart/2005/8/layout/radial5"/>
    <dgm:cxn modelId="{924B6D4D-B080-4E11-B7F1-82B93BBF17EC}" type="presParOf" srcId="{33B5CBE5-A4AC-4C30-B103-52A7C00BDEA7}" destId="{0E169B99-2455-4EFA-BEBB-BA3C98045004}" srcOrd="0" destOrd="0" presId="urn:microsoft.com/office/officeart/2005/8/layout/radial5"/>
    <dgm:cxn modelId="{49BEE577-C970-46F5-9348-2E7C87A6B3C6}" type="presParOf" srcId="{8381D260-B98C-4917-9277-4014FBAB5A01}" destId="{79E7B522-A236-4731-8DD3-426917BAB718}" srcOrd="4" destOrd="0" presId="urn:microsoft.com/office/officeart/2005/8/layout/radial5"/>
    <dgm:cxn modelId="{4EC3BED0-F93D-429C-8C45-4DCF520E3211}" type="presParOf" srcId="{8381D260-B98C-4917-9277-4014FBAB5A01}" destId="{0DD2B9AC-2BBE-427E-98B4-B8787EB4980A}" srcOrd="5" destOrd="0" presId="urn:microsoft.com/office/officeart/2005/8/layout/radial5"/>
    <dgm:cxn modelId="{EB3FC219-C81F-4822-B2D4-343842E5192F}" type="presParOf" srcId="{0DD2B9AC-2BBE-427E-98B4-B8787EB4980A}" destId="{B5D6AC1E-24AE-4435-A2CC-D6C19983195A}" srcOrd="0" destOrd="0" presId="urn:microsoft.com/office/officeart/2005/8/layout/radial5"/>
    <dgm:cxn modelId="{5C5354F0-A9E7-41AA-A8A0-23A3AD993DF1}" type="presParOf" srcId="{8381D260-B98C-4917-9277-4014FBAB5A01}" destId="{190AD737-E4EE-4918-94DA-EBA9B53EBDFE}" srcOrd="6" destOrd="0" presId="urn:microsoft.com/office/officeart/2005/8/layout/radial5"/>
    <dgm:cxn modelId="{26B5AA58-B56A-4D06-AC70-88A2746CE150}" type="presParOf" srcId="{8381D260-B98C-4917-9277-4014FBAB5A01}" destId="{1AA0197C-B8BD-4E4F-BE13-099C38107D95}" srcOrd="7" destOrd="0" presId="urn:microsoft.com/office/officeart/2005/8/layout/radial5"/>
    <dgm:cxn modelId="{A9AA2387-0B16-4AE4-8405-8CFBF84F7039}" type="presParOf" srcId="{1AA0197C-B8BD-4E4F-BE13-099C38107D95}" destId="{2BE1ED36-37BD-495D-A571-114092D97DCC}" srcOrd="0" destOrd="0" presId="urn:microsoft.com/office/officeart/2005/8/layout/radial5"/>
    <dgm:cxn modelId="{5A856D3F-8116-4E12-B240-75A331C59100}" type="presParOf" srcId="{8381D260-B98C-4917-9277-4014FBAB5A01}" destId="{9429BD63-E637-49BE-ACA9-7B2686203B3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818C705-2D45-4508-B216-0D41CCEB3A4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20DF3F-3B77-4448-B86B-CD31F00947FD}">
      <dgm:prSet phldrT="[Text]"/>
      <dgm:spPr/>
      <dgm:t>
        <a:bodyPr/>
        <a:lstStyle/>
        <a:p>
          <a:r>
            <a:rPr lang="en-US" dirty="0"/>
            <a:t>FAFSA deadline:  ASAP after October 1.  Must be a TN resident.  Returning students will be awarded first and then new students with an EFC of 0.</a:t>
          </a:r>
        </a:p>
      </dgm:t>
    </dgm:pt>
    <dgm:pt modelId="{6A02FC66-7778-43BD-AC16-1B5B6D5C228E}" type="parTrans" cxnId="{F1198B6E-497B-444D-91DE-99B6605E6A49}">
      <dgm:prSet/>
      <dgm:spPr/>
      <dgm:t>
        <a:bodyPr/>
        <a:lstStyle/>
        <a:p>
          <a:endParaRPr lang="en-US"/>
        </a:p>
      </dgm:t>
    </dgm:pt>
    <dgm:pt modelId="{08FCD1F3-B321-4B35-BA8C-1A3D4F6B8C1C}" type="sibTrans" cxnId="{F1198B6E-497B-444D-91DE-99B6605E6A49}">
      <dgm:prSet/>
      <dgm:spPr/>
      <dgm:t>
        <a:bodyPr/>
        <a:lstStyle/>
        <a:p>
          <a:endParaRPr lang="en-US"/>
        </a:p>
      </dgm:t>
    </dgm:pt>
    <dgm:pt modelId="{5F4FD11A-7554-4F1F-8FDE-D53E032E6C30}">
      <dgm:prSet phldrT="[Text]"/>
      <dgm:spPr/>
      <dgm:t>
        <a:bodyPr/>
        <a:lstStyle/>
        <a:p>
          <a:r>
            <a:rPr lang="en-US" b="1" dirty="0">
              <a:solidFill>
                <a:schemeClr val="accent2">
                  <a:lumMod val="60000"/>
                  <a:lumOff val="40000"/>
                </a:schemeClr>
              </a:solidFill>
            </a:rPr>
            <a:t>4 </a:t>
          </a:r>
          <a:r>
            <a:rPr lang="en-US" b="1" dirty="0" err="1">
              <a:solidFill>
                <a:schemeClr val="accent2">
                  <a:lumMod val="60000"/>
                  <a:lumOff val="40000"/>
                </a:schemeClr>
              </a:solidFill>
            </a:rPr>
            <a:t>yr</a:t>
          </a:r>
          <a:r>
            <a:rPr lang="en-US" b="1" dirty="0">
              <a:solidFill>
                <a:schemeClr val="accent2">
                  <a:lumMod val="60000"/>
                  <a:lumOff val="40000"/>
                </a:schemeClr>
              </a:solidFill>
            </a:rPr>
            <a:t>/2yr private-$4,000</a:t>
          </a:r>
        </a:p>
      </dgm:t>
    </dgm:pt>
    <dgm:pt modelId="{877457FC-2812-48A9-BF5C-AF256BBBE6F3}" type="parTrans" cxnId="{3BA5A589-B3C7-46B5-AE65-B13E343F41A2}">
      <dgm:prSet/>
      <dgm:spPr/>
      <dgm:t>
        <a:bodyPr/>
        <a:lstStyle/>
        <a:p>
          <a:endParaRPr lang="en-US"/>
        </a:p>
      </dgm:t>
    </dgm:pt>
    <dgm:pt modelId="{92D0B417-A704-41B9-8C5E-DDD2AAC1BE34}" type="sibTrans" cxnId="{3BA5A589-B3C7-46B5-AE65-B13E343F41A2}">
      <dgm:prSet/>
      <dgm:spPr/>
      <dgm:t>
        <a:bodyPr/>
        <a:lstStyle/>
        <a:p>
          <a:endParaRPr lang="en-US"/>
        </a:p>
      </dgm:t>
    </dgm:pt>
    <dgm:pt modelId="{2F9A2170-FA99-4089-BCEA-C5C381670D45}">
      <dgm:prSet phldrT="[Text]"/>
      <dgm:spPr/>
      <dgm:t>
        <a:bodyPr/>
        <a:lstStyle/>
        <a:p>
          <a:r>
            <a:rPr lang="en-US" b="1" dirty="0">
              <a:solidFill>
                <a:schemeClr val="accent2">
                  <a:lumMod val="60000"/>
                  <a:lumOff val="40000"/>
                </a:schemeClr>
              </a:solidFill>
            </a:rPr>
            <a:t>4 </a:t>
          </a:r>
          <a:r>
            <a:rPr lang="en-US" b="1" dirty="0" err="1">
              <a:solidFill>
                <a:schemeClr val="accent2">
                  <a:lumMod val="60000"/>
                  <a:lumOff val="40000"/>
                </a:schemeClr>
              </a:solidFill>
            </a:rPr>
            <a:t>yr</a:t>
          </a:r>
          <a:r>
            <a:rPr lang="en-US" b="1" dirty="0">
              <a:solidFill>
                <a:schemeClr val="accent2">
                  <a:lumMod val="60000"/>
                  <a:lumOff val="40000"/>
                </a:schemeClr>
              </a:solidFill>
            </a:rPr>
            <a:t> public-$2,000</a:t>
          </a:r>
        </a:p>
      </dgm:t>
    </dgm:pt>
    <dgm:pt modelId="{D9E85DA5-9E5F-474F-A5F0-0C2095EC4580}" type="parTrans" cxnId="{F039F09D-F7E0-45A7-A06F-C7543057E251}">
      <dgm:prSet/>
      <dgm:spPr/>
      <dgm:t>
        <a:bodyPr/>
        <a:lstStyle/>
        <a:p>
          <a:endParaRPr lang="en-US"/>
        </a:p>
      </dgm:t>
    </dgm:pt>
    <dgm:pt modelId="{7EDE7ED0-5050-4241-A880-78D52F25D6B7}" type="sibTrans" cxnId="{F039F09D-F7E0-45A7-A06F-C7543057E251}">
      <dgm:prSet/>
      <dgm:spPr/>
      <dgm:t>
        <a:bodyPr/>
        <a:lstStyle/>
        <a:p>
          <a:endParaRPr lang="en-US"/>
        </a:p>
      </dgm:t>
    </dgm:pt>
    <dgm:pt modelId="{30E4BFD7-4D53-4E2B-8650-083471D03770}">
      <dgm:prSet phldrT="[Text]"/>
      <dgm:spPr/>
      <dgm:t>
        <a:bodyPr/>
        <a:lstStyle/>
        <a:p>
          <a:r>
            <a:rPr lang="en-US" b="1" dirty="0">
              <a:solidFill>
                <a:schemeClr val="accent2">
                  <a:lumMod val="60000"/>
                  <a:lumOff val="40000"/>
                </a:schemeClr>
              </a:solidFill>
            </a:rPr>
            <a:t>2 </a:t>
          </a:r>
          <a:r>
            <a:rPr lang="en-US" b="1" dirty="0" err="1">
              <a:solidFill>
                <a:schemeClr val="accent2">
                  <a:lumMod val="60000"/>
                  <a:lumOff val="40000"/>
                </a:schemeClr>
              </a:solidFill>
            </a:rPr>
            <a:t>yr</a:t>
          </a:r>
          <a:r>
            <a:rPr lang="en-US" b="1" dirty="0">
              <a:solidFill>
                <a:schemeClr val="accent2">
                  <a:lumMod val="60000"/>
                  <a:lumOff val="40000"/>
                </a:schemeClr>
              </a:solidFill>
            </a:rPr>
            <a:t> public-$1,300</a:t>
          </a:r>
        </a:p>
      </dgm:t>
    </dgm:pt>
    <dgm:pt modelId="{9D57DC71-AF35-4A3D-A182-414E325B51BC}" type="parTrans" cxnId="{B8AC12F7-14E9-4EC6-AF94-F4CE09B4BD8D}">
      <dgm:prSet/>
      <dgm:spPr/>
      <dgm:t>
        <a:bodyPr/>
        <a:lstStyle/>
        <a:p>
          <a:endParaRPr lang="en-US"/>
        </a:p>
      </dgm:t>
    </dgm:pt>
    <dgm:pt modelId="{3B38BE3E-C6F7-4DA4-B31B-CCF811C4BA57}" type="sibTrans" cxnId="{B8AC12F7-14E9-4EC6-AF94-F4CE09B4BD8D}">
      <dgm:prSet/>
      <dgm:spPr/>
      <dgm:t>
        <a:bodyPr/>
        <a:lstStyle/>
        <a:p>
          <a:endParaRPr lang="en-US"/>
        </a:p>
      </dgm:t>
    </dgm:pt>
    <dgm:pt modelId="{01149F50-7946-47F1-A11F-97627C760D5C}">
      <dgm:prSet phldrT="[Text]"/>
      <dgm:spPr/>
      <dgm:t>
        <a:bodyPr/>
        <a:lstStyle/>
        <a:p>
          <a:r>
            <a:rPr lang="en-US" b="1" dirty="0">
              <a:solidFill>
                <a:schemeClr val="accent2">
                  <a:lumMod val="60000"/>
                  <a:lumOff val="40000"/>
                </a:schemeClr>
              </a:solidFill>
            </a:rPr>
            <a:t>TCAT-$1,000</a:t>
          </a:r>
        </a:p>
      </dgm:t>
    </dgm:pt>
    <dgm:pt modelId="{5D10684B-BB84-44BB-8930-32AFCF1F55EE}" type="parTrans" cxnId="{6FFDC4FF-A571-44B9-BAF3-3F48730EAA8D}">
      <dgm:prSet/>
      <dgm:spPr/>
      <dgm:t>
        <a:bodyPr/>
        <a:lstStyle/>
        <a:p>
          <a:endParaRPr lang="en-US"/>
        </a:p>
      </dgm:t>
    </dgm:pt>
    <dgm:pt modelId="{D14FCC60-956D-4BE0-95DB-97AB8B2F2A02}" type="sibTrans" cxnId="{6FFDC4FF-A571-44B9-BAF3-3F48730EAA8D}">
      <dgm:prSet/>
      <dgm:spPr/>
      <dgm:t>
        <a:bodyPr/>
        <a:lstStyle/>
        <a:p>
          <a:endParaRPr lang="en-US"/>
        </a:p>
      </dgm:t>
    </dgm:pt>
    <dgm:pt modelId="{91D751F6-E1A6-491F-AC2A-D1216C50CCED}" type="pres">
      <dgm:prSet presAssocID="{3818C705-2D45-4508-B216-0D41CCEB3A4F}" presName="vert0" presStyleCnt="0">
        <dgm:presLayoutVars>
          <dgm:dir/>
          <dgm:animOne val="branch"/>
          <dgm:animLvl val="lvl"/>
        </dgm:presLayoutVars>
      </dgm:prSet>
      <dgm:spPr/>
    </dgm:pt>
    <dgm:pt modelId="{7B9E06DF-3217-4897-964F-73C56076DEBC}" type="pres">
      <dgm:prSet presAssocID="{F920DF3F-3B77-4448-B86B-CD31F00947FD}" presName="thickLine" presStyleLbl="alignNode1" presStyleIdx="0" presStyleCnt="1"/>
      <dgm:spPr/>
    </dgm:pt>
    <dgm:pt modelId="{83B0A8E8-43AA-497B-B1AC-5EDCCBAEFA2D}" type="pres">
      <dgm:prSet presAssocID="{F920DF3F-3B77-4448-B86B-CD31F00947FD}" presName="horz1" presStyleCnt="0"/>
      <dgm:spPr/>
    </dgm:pt>
    <dgm:pt modelId="{DA560A8E-1B58-4A5E-B58A-3286C9CDE842}" type="pres">
      <dgm:prSet presAssocID="{F920DF3F-3B77-4448-B86B-CD31F00947FD}" presName="tx1" presStyleLbl="revTx" presStyleIdx="0" presStyleCnt="5"/>
      <dgm:spPr/>
    </dgm:pt>
    <dgm:pt modelId="{04961EA5-5BBA-4BDB-ACF5-0AE48D24F65D}" type="pres">
      <dgm:prSet presAssocID="{F920DF3F-3B77-4448-B86B-CD31F00947FD}" presName="vert1" presStyleCnt="0"/>
      <dgm:spPr/>
    </dgm:pt>
    <dgm:pt modelId="{720B129D-ED3B-40C2-B351-53D9272C59B0}" type="pres">
      <dgm:prSet presAssocID="{5F4FD11A-7554-4F1F-8FDE-D53E032E6C30}" presName="vertSpace2a" presStyleCnt="0"/>
      <dgm:spPr/>
    </dgm:pt>
    <dgm:pt modelId="{A2D0D4AF-C8CB-4888-B725-BF7A6DC5DE0F}" type="pres">
      <dgm:prSet presAssocID="{5F4FD11A-7554-4F1F-8FDE-D53E032E6C30}" presName="horz2" presStyleCnt="0"/>
      <dgm:spPr/>
    </dgm:pt>
    <dgm:pt modelId="{BAF75798-878C-4900-A30D-369E968BD714}" type="pres">
      <dgm:prSet presAssocID="{5F4FD11A-7554-4F1F-8FDE-D53E032E6C30}" presName="horzSpace2" presStyleCnt="0"/>
      <dgm:spPr/>
    </dgm:pt>
    <dgm:pt modelId="{5B2216E9-16B3-4CDC-9ACB-63FD24981DD1}" type="pres">
      <dgm:prSet presAssocID="{5F4FD11A-7554-4F1F-8FDE-D53E032E6C30}" presName="tx2" presStyleLbl="revTx" presStyleIdx="1" presStyleCnt="5"/>
      <dgm:spPr/>
    </dgm:pt>
    <dgm:pt modelId="{E42DEB7C-CA8E-4AB0-B7C5-5E6B671AEAC7}" type="pres">
      <dgm:prSet presAssocID="{5F4FD11A-7554-4F1F-8FDE-D53E032E6C30}" presName="vert2" presStyleCnt="0"/>
      <dgm:spPr/>
    </dgm:pt>
    <dgm:pt modelId="{6B20F542-23F4-4A6C-AA5C-00CEDF6AFB50}" type="pres">
      <dgm:prSet presAssocID="{5F4FD11A-7554-4F1F-8FDE-D53E032E6C30}" presName="thinLine2b" presStyleLbl="callout" presStyleIdx="0" presStyleCnt="4"/>
      <dgm:spPr/>
    </dgm:pt>
    <dgm:pt modelId="{74D225AA-4B3B-458D-AEED-D25A552B7C56}" type="pres">
      <dgm:prSet presAssocID="{5F4FD11A-7554-4F1F-8FDE-D53E032E6C30}" presName="vertSpace2b" presStyleCnt="0"/>
      <dgm:spPr/>
    </dgm:pt>
    <dgm:pt modelId="{B6738ADA-90E7-43C1-9C5B-9A11C16B4326}" type="pres">
      <dgm:prSet presAssocID="{2F9A2170-FA99-4089-BCEA-C5C381670D45}" presName="horz2" presStyleCnt="0"/>
      <dgm:spPr/>
    </dgm:pt>
    <dgm:pt modelId="{CA4AA8D2-CD31-44B6-B65E-E942EFB26FF6}" type="pres">
      <dgm:prSet presAssocID="{2F9A2170-FA99-4089-BCEA-C5C381670D45}" presName="horzSpace2" presStyleCnt="0"/>
      <dgm:spPr/>
    </dgm:pt>
    <dgm:pt modelId="{C0708D2F-9479-4146-9324-4ED0B9C3170D}" type="pres">
      <dgm:prSet presAssocID="{2F9A2170-FA99-4089-BCEA-C5C381670D45}" presName="tx2" presStyleLbl="revTx" presStyleIdx="2" presStyleCnt="5"/>
      <dgm:spPr/>
    </dgm:pt>
    <dgm:pt modelId="{46C28DDF-70AA-497E-9842-17F84AF0D37A}" type="pres">
      <dgm:prSet presAssocID="{2F9A2170-FA99-4089-BCEA-C5C381670D45}" presName="vert2" presStyleCnt="0"/>
      <dgm:spPr/>
    </dgm:pt>
    <dgm:pt modelId="{B7A8E0CC-7CFA-4150-AA9F-9CDDE54AE2A2}" type="pres">
      <dgm:prSet presAssocID="{2F9A2170-FA99-4089-BCEA-C5C381670D45}" presName="thinLine2b" presStyleLbl="callout" presStyleIdx="1" presStyleCnt="4"/>
      <dgm:spPr/>
    </dgm:pt>
    <dgm:pt modelId="{52B85830-7D62-445E-912E-FDABF38CF68C}" type="pres">
      <dgm:prSet presAssocID="{2F9A2170-FA99-4089-BCEA-C5C381670D45}" presName="vertSpace2b" presStyleCnt="0"/>
      <dgm:spPr/>
    </dgm:pt>
    <dgm:pt modelId="{4B156A70-85B6-426C-A1A9-33C69D7054BE}" type="pres">
      <dgm:prSet presAssocID="{30E4BFD7-4D53-4E2B-8650-083471D03770}" presName="horz2" presStyleCnt="0"/>
      <dgm:spPr/>
    </dgm:pt>
    <dgm:pt modelId="{DEB28DC0-6ADC-405E-ABA7-D9686C2B2653}" type="pres">
      <dgm:prSet presAssocID="{30E4BFD7-4D53-4E2B-8650-083471D03770}" presName="horzSpace2" presStyleCnt="0"/>
      <dgm:spPr/>
    </dgm:pt>
    <dgm:pt modelId="{E0008C8B-408D-45E4-BEC5-AA08C4A7B157}" type="pres">
      <dgm:prSet presAssocID="{30E4BFD7-4D53-4E2B-8650-083471D03770}" presName="tx2" presStyleLbl="revTx" presStyleIdx="3" presStyleCnt="5"/>
      <dgm:spPr/>
    </dgm:pt>
    <dgm:pt modelId="{2837E301-AAF5-4746-9547-E16C1D078AC9}" type="pres">
      <dgm:prSet presAssocID="{30E4BFD7-4D53-4E2B-8650-083471D03770}" presName="vert2" presStyleCnt="0"/>
      <dgm:spPr/>
    </dgm:pt>
    <dgm:pt modelId="{893D9F47-E9EB-4563-AB3B-AC61065EB973}" type="pres">
      <dgm:prSet presAssocID="{30E4BFD7-4D53-4E2B-8650-083471D03770}" presName="thinLine2b" presStyleLbl="callout" presStyleIdx="2" presStyleCnt="4"/>
      <dgm:spPr/>
    </dgm:pt>
    <dgm:pt modelId="{23D8FCF9-C5EF-4A80-8608-891076F0D4F0}" type="pres">
      <dgm:prSet presAssocID="{30E4BFD7-4D53-4E2B-8650-083471D03770}" presName="vertSpace2b" presStyleCnt="0"/>
      <dgm:spPr/>
    </dgm:pt>
    <dgm:pt modelId="{351B28D8-149F-4BFD-BCE1-C6A61223A308}" type="pres">
      <dgm:prSet presAssocID="{01149F50-7946-47F1-A11F-97627C760D5C}" presName="horz2" presStyleCnt="0"/>
      <dgm:spPr/>
    </dgm:pt>
    <dgm:pt modelId="{3AA762B8-8AA1-4B5D-BF25-899BB56C8B14}" type="pres">
      <dgm:prSet presAssocID="{01149F50-7946-47F1-A11F-97627C760D5C}" presName="horzSpace2" presStyleCnt="0"/>
      <dgm:spPr/>
    </dgm:pt>
    <dgm:pt modelId="{857888BF-3DC2-4042-89D8-B54DA46DBC16}" type="pres">
      <dgm:prSet presAssocID="{01149F50-7946-47F1-A11F-97627C760D5C}" presName="tx2" presStyleLbl="revTx" presStyleIdx="4" presStyleCnt="5"/>
      <dgm:spPr/>
    </dgm:pt>
    <dgm:pt modelId="{6A1ADF2C-403F-4501-97F4-3C047BD31951}" type="pres">
      <dgm:prSet presAssocID="{01149F50-7946-47F1-A11F-97627C760D5C}" presName="vert2" presStyleCnt="0"/>
      <dgm:spPr/>
    </dgm:pt>
    <dgm:pt modelId="{E3427B8A-858E-4B06-ACCA-552A2812CFB6}" type="pres">
      <dgm:prSet presAssocID="{01149F50-7946-47F1-A11F-97627C760D5C}" presName="thinLine2b" presStyleLbl="callout" presStyleIdx="3" presStyleCnt="4"/>
      <dgm:spPr/>
    </dgm:pt>
    <dgm:pt modelId="{94E6AAE0-7745-4729-8216-9AB82BDDE64E}" type="pres">
      <dgm:prSet presAssocID="{01149F50-7946-47F1-A11F-97627C760D5C}" presName="vertSpace2b" presStyleCnt="0"/>
      <dgm:spPr/>
    </dgm:pt>
  </dgm:ptLst>
  <dgm:cxnLst>
    <dgm:cxn modelId="{15216C0E-55D2-453C-B1D2-ECE14527BFE2}" type="presOf" srcId="{3818C705-2D45-4508-B216-0D41CCEB3A4F}" destId="{91D751F6-E1A6-491F-AC2A-D1216C50CCED}" srcOrd="0" destOrd="0" presId="urn:microsoft.com/office/officeart/2008/layout/LinedList"/>
    <dgm:cxn modelId="{DFCB7D60-8C64-488F-9E33-25A9D42F9B64}" type="presOf" srcId="{5F4FD11A-7554-4F1F-8FDE-D53E032E6C30}" destId="{5B2216E9-16B3-4CDC-9ACB-63FD24981DD1}" srcOrd="0" destOrd="0" presId="urn:microsoft.com/office/officeart/2008/layout/LinedList"/>
    <dgm:cxn modelId="{F1198B6E-497B-444D-91DE-99B6605E6A49}" srcId="{3818C705-2D45-4508-B216-0D41CCEB3A4F}" destId="{F920DF3F-3B77-4448-B86B-CD31F00947FD}" srcOrd="0" destOrd="0" parTransId="{6A02FC66-7778-43BD-AC16-1B5B6D5C228E}" sibTransId="{08FCD1F3-B321-4B35-BA8C-1A3D4F6B8C1C}"/>
    <dgm:cxn modelId="{3BA5A589-B3C7-46B5-AE65-B13E343F41A2}" srcId="{F920DF3F-3B77-4448-B86B-CD31F00947FD}" destId="{5F4FD11A-7554-4F1F-8FDE-D53E032E6C30}" srcOrd="0" destOrd="0" parTransId="{877457FC-2812-48A9-BF5C-AF256BBBE6F3}" sibTransId="{92D0B417-A704-41B9-8C5E-DDD2AAC1BE34}"/>
    <dgm:cxn modelId="{F039F09D-F7E0-45A7-A06F-C7543057E251}" srcId="{F920DF3F-3B77-4448-B86B-CD31F00947FD}" destId="{2F9A2170-FA99-4089-BCEA-C5C381670D45}" srcOrd="1" destOrd="0" parTransId="{D9E85DA5-9E5F-474F-A5F0-0C2095EC4580}" sibTransId="{7EDE7ED0-5050-4241-A880-78D52F25D6B7}"/>
    <dgm:cxn modelId="{4BD760AD-8A66-437A-A587-92A02F0E4531}" type="presOf" srcId="{2F9A2170-FA99-4089-BCEA-C5C381670D45}" destId="{C0708D2F-9479-4146-9324-4ED0B9C3170D}" srcOrd="0" destOrd="0" presId="urn:microsoft.com/office/officeart/2008/layout/LinedList"/>
    <dgm:cxn modelId="{E7E493BF-173A-40FD-93F3-B50210FC8FB2}" type="presOf" srcId="{01149F50-7946-47F1-A11F-97627C760D5C}" destId="{857888BF-3DC2-4042-89D8-B54DA46DBC16}" srcOrd="0" destOrd="0" presId="urn:microsoft.com/office/officeart/2008/layout/LinedList"/>
    <dgm:cxn modelId="{E0E745F1-4A66-4B06-9E61-2AD654EB2329}" type="presOf" srcId="{F920DF3F-3B77-4448-B86B-CD31F00947FD}" destId="{DA560A8E-1B58-4A5E-B58A-3286C9CDE842}" srcOrd="0" destOrd="0" presId="urn:microsoft.com/office/officeart/2008/layout/LinedList"/>
    <dgm:cxn modelId="{9F7701F6-8C69-4A4F-B1E3-CE147E49FE08}" type="presOf" srcId="{30E4BFD7-4D53-4E2B-8650-083471D03770}" destId="{E0008C8B-408D-45E4-BEC5-AA08C4A7B157}" srcOrd="0" destOrd="0" presId="urn:microsoft.com/office/officeart/2008/layout/LinedList"/>
    <dgm:cxn modelId="{B8AC12F7-14E9-4EC6-AF94-F4CE09B4BD8D}" srcId="{F920DF3F-3B77-4448-B86B-CD31F00947FD}" destId="{30E4BFD7-4D53-4E2B-8650-083471D03770}" srcOrd="2" destOrd="0" parTransId="{9D57DC71-AF35-4A3D-A182-414E325B51BC}" sibTransId="{3B38BE3E-C6F7-4DA4-B31B-CCF811C4BA57}"/>
    <dgm:cxn modelId="{6FFDC4FF-A571-44B9-BAF3-3F48730EAA8D}" srcId="{F920DF3F-3B77-4448-B86B-CD31F00947FD}" destId="{01149F50-7946-47F1-A11F-97627C760D5C}" srcOrd="3" destOrd="0" parTransId="{5D10684B-BB84-44BB-8930-32AFCF1F55EE}" sibTransId="{D14FCC60-956D-4BE0-95DB-97AB8B2F2A02}"/>
    <dgm:cxn modelId="{62197FA3-1950-40A3-B0E9-55939010D5B6}" type="presParOf" srcId="{91D751F6-E1A6-491F-AC2A-D1216C50CCED}" destId="{7B9E06DF-3217-4897-964F-73C56076DEBC}" srcOrd="0" destOrd="0" presId="urn:microsoft.com/office/officeart/2008/layout/LinedList"/>
    <dgm:cxn modelId="{88E8B56F-1A5E-4CA5-8861-7D3E7BC2D8BD}" type="presParOf" srcId="{91D751F6-E1A6-491F-AC2A-D1216C50CCED}" destId="{83B0A8E8-43AA-497B-B1AC-5EDCCBAEFA2D}" srcOrd="1" destOrd="0" presId="urn:microsoft.com/office/officeart/2008/layout/LinedList"/>
    <dgm:cxn modelId="{3E008755-AF5F-4CD8-B3E1-873C05F9AD57}" type="presParOf" srcId="{83B0A8E8-43AA-497B-B1AC-5EDCCBAEFA2D}" destId="{DA560A8E-1B58-4A5E-B58A-3286C9CDE842}" srcOrd="0" destOrd="0" presId="urn:microsoft.com/office/officeart/2008/layout/LinedList"/>
    <dgm:cxn modelId="{6A40513F-49BD-4750-80F1-77751A63394A}" type="presParOf" srcId="{83B0A8E8-43AA-497B-B1AC-5EDCCBAEFA2D}" destId="{04961EA5-5BBA-4BDB-ACF5-0AE48D24F65D}" srcOrd="1" destOrd="0" presId="urn:microsoft.com/office/officeart/2008/layout/LinedList"/>
    <dgm:cxn modelId="{0004BBBD-8BF9-40F9-963A-2308FBEF5AC5}" type="presParOf" srcId="{04961EA5-5BBA-4BDB-ACF5-0AE48D24F65D}" destId="{720B129D-ED3B-40C2-B351-53D9272C59B0}" srcOrd="0" destOrd="0" presId="urn:microsoft.com/office/officeart/2008/layout/LinedList"/>
    <dgm:cxn modelId="{DF0B4975-7179-4F57-B8E9-5A7349B049F9}" type="presParOf" srcId="{04961EA5-5BBA-4BDB-ACF5-0AE48D24F65D}" destId="{A2D0D4AF-C8CB-4888-B725-BF7A6DC5DE0F}" srcOrd="1" destOrd="0" presId="urn:microsoft.com/office/officeart/2008/layout/LinedList"/>
    <dgm:cxn modelId="{90F169EE-67B1-41A8-8401-B0E39CE7A22A}" type="presParOf" srcId="{A2D0D4AF-C8CB-4888-B725-BF7A6DC5DE0F}" destId="{BAF75798-878C-4900-A30D-369E968BD714}" srcOrd="0" destOrd="0" presId="urn:microsoft.com/office/officeart/2008/layout/LinedList"/>
    <dgm:cxn modelId="{7A988552-D8FC-4B41-BE99-3C7B4F5CEA28}" type="presParOf" srcId="{A2D0D4AF-C8CB-4888-B725-BF7A6DC5DE0F}" destId="{5B2216E9-16B3-4CDC-9ACB-63FD24981DD1}" srcOrd="1" destOrd="0" presId="urn:microsoft.com/office/officeart/2008/layout/LinedList"/>
    <dgm:cxn modelId="{C9B862CD-C50A-4097-93D5-C0C8E96BD470}" type="presParOf" srcId="{A2D0D4AF-C8CB-4888-B725-BF7A6DC5DE0F}" destId="{E42DEB7C-CA8E-4AB0-B7C5-5E6B671AEAC7}" srcOrd="2" destOrd="0" presId="urn:microsoft.com/office/officeart/2008/layout/LinedList"/>
    <dgm:cxn modelId="{F73509A1-6B64-4A52-8730-4CCA209B2FEF}" type="presParOf" srcId="{04961EA5-5BBA-4BDB-ACF5-0AE48D24F65D}" destId="{6B20F542-23F4-4A6C-AA5C-00CEDF6AFB50}" srcOrd="2" destOrd="0" presId="urn:microsoft.com/office/officeart/2008/layout/LinedList"/>
    <dgm:cxn modelId="{64C3F09D-AB20-4CE6-844B-C6C81BF4C2F5}" type="presParOf" srcId="{04961EA5-5BBA-4BDB-ACF5-0AE48D24F65D}" destId="{74D225AA-4B3B-458D-AEED-D25A552B7C56}" srcOrd="3" destOrd="0" presId="urn:microsoft.com/office/officeart/2008/layout/LinedList"/>
    <dgm:cxn modelId="{20E94407-222A-4CE0-A941-51CA7C8B08B7}" type="presParOf" srcId="{04961EA5-5BBA-4BDB-ACF5-0AE48D24F65D}" destId="{B6738ADA-90E7-43C1-9C5B-9A11C16B4326}" srcOrd="4" destOrd="0" presId="urn:microsoft.com/office/officeart/2008/layout/LinedList"/>
    <dgm:cxn modelId="{A9CF4AA1-0C5A-4D4F-B0B1-291C86FD45A9}" type="presParOf" srcId="{B6738ADA-90E7-43C1-9C5B-9A11C16B4326}" destId="{CA4AA8D2-CD31-44B6-B65E-E942EFB26FF6}" srcOrd="0" destOrd="0" presId="urn:microsoft.com/office/officeart/2008/layout/LinedList"/>
    <dgm:cxn modelId="{1009B723-C157-4D08-B2F2-FFB1A375CA4F}" type="presParOf" srcId="{B6738ADA-90E7-43C1-9C5B-9A11C16B4326}" destId="{C0708D2F-9479-4146-9324-4ED0B9C3170D}" srcOrd="1" destOrd="0" presId="urn:microsoft.com/office/officeart/2008/layout/LinedList"/>
    <dgm:cxn modelId="{3E28DC76-33DA-44C5-A806-E3695C574936}" type="presParOf" srcId="{B6738ADA-90E7-43C1-9C5B-9A11C16B4326}" destId="{46C28DDF-70AA-497E-9842-17F84AF0D37A}" srcOrd="2" destOrd="0" presId="urn:microsoft.com/office/officeart/2008/layout/LinedList"/>
    <dgm:cxn modelId="{D0CB0CF8-E4A3-48E2-A5F9-E83FB4C02FDD}" type="presParOf" srcId="{04961EA5-5BBA-4BDB-ACF5-0AE48D24F65D}" destId="{B7A8E0CC-7CFA-4150-AA9F-9CDDE54AE2A2}" srcOrd="5" destOrd="0" presId="urn:microsoft.com/office/officeart/2008/layout/LinedList"/>
    <dgm:cxn modelId="{C3806FD9-0983-4FA6-A5D5-A37F8542FEE9}" type="presParOf" srcId="{04961EA5-5BBA-4BDB-ACF5-0AE48D24F65D}" destId="{52B85830-7D62-445E-912E-FDABF38CF68C}" srcOrd="6" destOrd="0" presId="urn:microsoft.com/office/officeart/2008/layout/LinedList"/>
    <dgm:cxn modelId="{A934CA51-E296-409A-AF22-BCC3351B23D0}" type="presParOf" srcId="{04961EA5-5BBA-4BDB-ACF5-0AE48D24F65D}" destId="{4B156A70-85B6-426C-A1A9-33C69D7054BE}" srcOrd="7" destOrd="0" presId="urn:microsoft.com/office/officeart/2008/layout/LinedList"/>
    <dgm:cxn modelId="{D068AC87-4BDD-4ED6-B04C-24C63AD8D9BB}" type="presParOf" srcId="{4B156A70-85B6-426C-A1A9-33C69D7054BE}" destId="{DEB28DC0-6ADC-405E-ABA7-D9686C2B2653}" srcOrd="0" destOrd="0" presId="urn:microsoft.com/office/officeart/2008/layout/LinedList"/>
    <dgm:cxn modelId="{2804B479-D709-4DE2-9AA8-6C0B95C92243}" type="presParOf" srcId="{4B156A70-85B6-426C-A1A9-33C69D7054BE}" destId="{E0008C8B-408D-45E4-BEC5-AA08C4A7B157}" srcOrd="1" destOrd="0" presId="urn:microsoft.com/office/officeart/2008/layout/LinedList"/>
    <dgm:cxn modelId="{1A066A37-F540-42EA-B7AC-1E0A65AFDA9E}" type="presParOf" srcId="{4B156A70-85B6-426C-A1A9-33C69D7054BE}" destId="{2837E301-AAF5-4746-9547-E16C1D078AC9}" srcOrd="2" destOrd="0" presId="urn:microsoft.com/office/officeart/2008/layout/LinedList"/>
    <dgm:cxn modelId="{917DBE8B-B0BB-49EA-815D-783C00A7F448}" type="presParOf" srcId="{04961EA5-5BBA-4BDB-ACF5-0AE48D24F65D}" destId="{893D9F47-E9EB-4563-AB3B-AC61065EB973}" srcOrd="8" destOrd="0" presId="urn:microsoft.com/office/officeart/2008/layout/LinedList"/>
    <dgm:cxn modelId="{B3596F49-41FC-454F-86B5-CFFCC5C6A70D}" type="presParOf" srcId="{04961EA5-5BBA-4BDB-ACF5-0AE48D24F65D}" destId="{23D8FCF9-C5EF-4A80-8608-891076F0D4F0}" srcOrd="9" destOrd="0" presId="urn:microsoft.com/office/officeart/2008/layout/LinedList"/>
    <dgm:cxn modelId="{AB409FA2-1A9C-49A8-96DF-598296537281}" type="presParOf" srcId="{04961EA5-5BBA-4BDB-ACF5-0AE48D24F65D}" destId="{351B28D8-149F-4BFD-BCE1-C6A61223A308}" srcOrd="10" destOrd="0" presId="urn:microsoft.com/office/officeart/2008/layout/LinedList"/>
    <dgm:cxn modelId="{396D1E0F-BD7E-4A97-9F2E-B8C427A47125}" type="presParOf" srcId="{351B28D8-149F-4BFD-BCE1-C6A61223A308}" destId="{3AA762B8-8AA1-4B5D-BF25-899BB56C8B14}" srcOrd="0" destOrd="0" presId="urn:microsoft.com/office/officeart/2008/layout/LinedList"/>
    <dgm:cxn modelId="{83A86285-0646-43FF-8242-B3FE0F1F7507}" type="presParOf" srcId="{351B28D8-149F-4BFD-BCE1-C6A61223A308}" destId="{857888BF-3DC2-4042-89D8-B54DA46DBC16}" srcOrd="1" destOrd="0" presId="urn:microsoft.com/office/officeart/2008/layout/LinedList"/>
    <dgm:cxn modelId="{F5816BB7-902B-4ABE-987E-D09965A14E6F}" type="presParOf" srcId="{351B28D8-149F-4BFD-BCE1-C6A61223A308}" destId="{6A1ADF2C-403F-4501-97F4-3C047BD31951}" srcOrd="2" destOrd="0" presId="urn:microsoft.com/office/officeart/2008/layout/LinedList"/>
    <dgm:cxn modelId="{558304A5-1EF6-4762-B403-B5CED7D17808}" type="presParOf" srcId="{04961EA5-5BBA-4BDB-ACF5-0AE48D24F65D}" destId="{E3427B8A-858E-4B06-ACCA-552A2812CFB6}" srcOrd="11" destOrd="0" presId="urn:microsoft.com/office/officeart/2008/layout/LinedList"/>
    <dgm:cxn modelId="{6DDA2D68-1D55-441F-AFEF-66444F56F77E}" type="presParOf" srcId="{04961EA5-5BBA-4BDB-ACF5-0AE48D24F65D}" destId="{94E6AAE0-7745-4729-8216-9AB82BDDE64E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5A435F-CA16-42E2-8845-638A4DD244EE}" type="doc">
      <dgm:prSet loTypeId="urn:microsoft.com/office/officeart/2005/8/layout/hierarchy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CA3EC4A-E947-42D0-AEFE-89D815F24873}">
      <dgm:prSet phldrT="[Text]"/>
      <dgm:spPr/>
      <dgm:t>
        <a:bodyPr/>
        <a:lstStyle/>
        <a:p>
          <a:r>
            <a:rPr lang="en-US" b="1"/>
            <a:t>Scholarships</a:t>
          </a:r>
          <a:endParaRPr lang="en-US" b="1" dirty="0"/>
        </a:p>
      </dgm:t>
    </dgm:pt>
    <dgm:pt modelId="{AAEC0732-7998-4D22-90BA-FC0559CD0DEE}" type="parTrans" cxnId="{F3E74B35-BF9E-45F2-B485-D643B0C5F54D}">
      <dgm:prSet/>
      <dgm:spPr/>
      <dgm:t>
        <a:bodyPr/>
        <a:lstStyle/>
        <a:p>
          <a:endParaRPr lang="en-US"/>
        </a:p>
      </dgm:t>
    </dgm:pt>
    <dgm:pt modelId="{2AF788E9-518D-45CA-8017-C415FEE8E10E}" type="sibTrans" cxnId="{F3E74B35-BF9E-45F2-B485-D643B0C5F54D}">
      <dgm:prSet/>
      <dgm:spPr/>
      <dgm:t>
        <a:bodyPr/>
        <a:lstStyle/>
        <a:p>
          <a:endParaRPr lang="en-US"/>
        </a:p>
      </dgm:t>
    </dgm:pt>
    <dgm:pt modelId="{6B0151EF-767E-4775-9726-B08CA556280D}">
      <dgm:prSet phldrT="[Text]" custT="1"/>
      <dgm:spPr/>
      <dgm:t>
        <a:bodyPr/>
        <a:lstStyle/>
        <a:p>
          <a:r>
            <a:rPr lang="en-US" sz="2400" b="1"/>
            <a:t>TN Education Lottery Scholarship Program (HOPE)</a:t>
          </a:r>
          <a:endParaRPr lang="en-US" sz="2400" b="1" dirty="0"/>
        </a:p>
      </dgm:t>
    </dgm:pt>
    <dgm:pt modelId="{4AEB4312-15C8-48FD-B0FD-0A0E346909BD}" type="parTrans" cxnId="{F3359E94-5A57-4422-AA1D-AB2270E965D9}">
      <dgm:prSet/>
      <dgm:spPr/>
      <dgm:t>
        <a:bodyPr/>
        <a:lstStyle/>
        <a:p>
          <a:endParaRPr lang="en-US"/>
        </a:p>
      </dgm:t>
    </dgm:pt>
    <dgm:pt modelId="{CBAB322D-52E1-468D-8103-3034CD876653}" type="sibTrans" cxnId="{F3359E94-5A57-4422-AA1D-AB2270E965D9}">
      <dgm:prSet/>
      <dgm:spPr/>
      <dgm:t>
        <a:bodyPr/>
        <a:lstStyle/>
        <a:p>
          <a:endParaRPr lang="en-US"/>
        </a:p>
      </dgm:t>
    </dgm:pt>
    <dgm:pt modelId="{289D760E-7D4F-4995-B489-8AAEC409F1C4}">
      <dgm:prSet phldrT="[Text]" custT="1"/>
      <dgm:spPr/>
      <dgm:t>
        <a:bodyPr/>
        <a:lstStyle/>
        <a:p>
          <a:r>
            <a:rPr lang="en-US" sz="2400" b="1"/>
            <a:t>TN Promise</a:t>
          </a:r>
          <a:endParaRPr lang="en-US" sz="2400" b="1" dirty="0"/>
        </a:p>
      </dgm:t>
    </dgm:pt>
    <dgm:pt modelId="{5D504C6F-439A-414D-9434-F6D38B7C24F5}" type="parTrans" cxnId="{93BC928C-75EF-4A49-B5CD-C40AE5E4C55C}">
      <dgm:prSet/>
      <dgm:spPr/>
      <dgm:t>
        <a:bodyPr/>
        <a:lstStyle/>
        <a:p>
          <a:endParaRPr lang="en-US"/>
        </a:p>
      </dgm:t>
    </dgm:pt>
    <dgm:pt modelId="{F178B9F9-4B7C-4AB0-8959-98A8EEEF734E}" type="sibTrans" cxnId="{93BC928C-75EF-4A49-B5CD-C40AE5E4C55C}">
      <dgm:prSet/>
      <dgm:spPr/>
      <dgm:t>
        <a:bodyPr/>
        <a:lstStyle/>
        <a:p>
          <a:endParaRPr lang="en-US"/>
        </a:p>
      </dgm:t>
    </dgm:pt>
    <dgm:pt modelId="{D5543289-FBBF-4508-9F89-488270C08FEC}">
      <dgm:prSet phldrT="[Text]" custT="1"/>
      <dgm:spPr/>
      <dgm:t>
        <a:bodyPr/>
        <a:lstStyle/>
        <a:p>
          <a:r>
            <a:rPr lang="en-US" sz="2000" b="1"/>
            <a:t>Institutional</a:t>
          </a:r>
          <a:endParaRPr lang="en-US" sz="2000" b="1" dirty="0"/>
        </a:p>
      </dgm:t>
    </dgm:pt>
    <dgm:pt modelId="{F91A99E7-28A8-408D-BCC8-FBFCEBAB412C}" type="parTrans" cxnId="{FBA4051A-676F-481C-AC9D-77409CE6FC39}">
      <dgm:prSet/>
      <dgm:spPr/>
      <dgm:t>
        <a:bodyPr/>
        <a:lstStyle/>
        <a:p>
          <a:endParaRPr lang="en-US"/>
        </a:p>
      </dgm:t>
    </dgm:pt>
    <dgm:pt modelId="{EBDD8F3F-0C47-4D66-AC95-69687DC51939}" type="sibTrans" cxnId="{FBA4051A-676F-481C-AC9D-77409CE6FC39}">
      <dgm:prSet/>
      <dgm:spPr/>
      <dgm:t>
        <a:bodyPr/>
        <a:lstStyle/>
        <a:p>
          <a:endParaRPr lang="en-US"/>
        </a:p>
      </dgm:t>
    </dgm:pt>
    <dgm:pt modelId="{F3980E2D-4985-4850-B7F7-D38A6444A069}">
      <dgm:prSet phldrT="[Text]" custT="1"/>
      <dgm:spPr/>
      <dgm:t>
        <a:bodyPr/>
        <a:lstStyle/>
        <a:p>
          <a:r>
            <a:rPr lang="en-US" sz="2000" b="1"/>
            <a:t>Ned McWherter Scholars Program</a:t>
          </a:r>
          <a:endParaRPr lang="en-US" sz="2000" b="1" dirty="0"/>
        </a:p>
      </dgm:t>
    </dgm:pt>
    <dgm:pt modelId="{C40BFC4B-1619-4DFA-9757-8D75AB665241}" type="parTrans" cxnId="{A18DCABE-5170-4039-A864-F7528AE3C980}">
      <dgm:prSet/>
      <dgm:spPr/>
      <dgm:t>
        <a:bodyPr/>
        <a:lstStyle/>
        <a:p>
          <a:endParaRPr lang="en-US"/>
        </a:p>
      </dgm:t>
    </dgm:pt>
    <dgm:pt modelId="{939FAC57-C97B-4C25-A015-CF667F968BF2}" type="sibTrans" cxnId="{A18DCABE-5170-4039-A864-F7528AE3C980}">
      <dgm:prSet/>
      <dgm:spPr/>
      <dgm:t>
        <a:bodyPr/>
        <a:lstStyle/>
        <a:p>
          <a:endParaRPr lang="en-US"/>
        </a:p>
      </dgm:t>
    </dgm:pt>
    <dgm:pt modelId="{BB3704BA-C310-4B69-A38F-456B00F92AC0}">
      <dgm:prSet phldrT="[Text]" custT="1"/>
      <dgm:spPr/>
      <dgm:t>
        <a:bodyPr/>
        <a:lstStyle/>
        <a:p>
          <a:r>
            <a:rPr lang="en-US" sz="2000" b="1"/>
            <a:t>Private</a:t>
          </a:r>
          <a:endParaRPr lang="en-US" sz="2000" b="1" dirty="0"/>
        </a:p>
      </dgm:t>
    </dgm:pt>
    <dgm:pt modelId="{78F3E7F9-6CD4-4148-B930-6AED672032D5}" type="parTrans" cxnId="{E6A49BDF-3114-4460-A5B3-5B1F89EFE117}">
      <dgm:prSet/>
      <dgm:spPr/>
      <dgm:t>
        <a:bodyPr/>
        <a:lstStyle/>
        <a:p>
          <a:endParaRPr lang="en-US"/>
        </a:p>
      </dgm:t>
    </dgm:pt>
    <dgm:pt modelId="{30183A2D-F028-4CEC-B1BF-BAE92E667922}" type="sibTrans" cxnId="{E6A49BDF-3114-4460-A5B3-5B1F89EFE117}">
      <dgm:prSet/>
      <dgm:spPr/>
      <dgm:t>
        <a:bodyPr/>
        <a:lstStyle/>
        <a:p>
          <a:endParaRPr lang="en-US"/>
        </a:p>
      </dgm:t>
    </dgm:pt>
    <dgm:pt modelId="{666DDA9D-AC9F-469C-9B62-DCF46FBD0ECE}" type="pres">
      <dgm:prSet presAssocID="{D05A435F-CA16-42E2-8845-638A4DD244E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4C53943-8D13-4250-A28C-2D084A290DE1}" type="pres">
      <dgm:prSet presAssocID="{FCA3EC4A-E947-42D0-AEFE-89D815F24873}" presName="vertOne" presStyleCnt="0"/>
      <dgm:spPr/>
    </dgm:pt>
    <dgm:pt modelId="{BB0F154A-B1A4-46CC-BFF7-F7365171D223}" type="pres">
      <dgm:prSet presAssocID="{FCA3EC4A-E947-42D0-AEFE-89D815F24873}" presName="txOne" presStyleLbl="node0" presStyleIdx="0" presStyleCnt="1">
        <dgm:presLayoutVars>
          <dgm:chPref val="3"/>
        </dgm:presLayoutVars>
      </dgm:prSet>
      <dgm:spPr/>
    </dgm:pt>
    <dgm:pt modelId="{040F875D-E069-4717-8DD5-8744BF039606}" type="pres">
      <dgm:prSet presAssocID="{FCA3EC4A-E947-42D0-AEFE-89D815F24873}" presName="parTransOne" presStyleCnt="0"/>
      <dgm:spPr/>
    </dgm:pt>
    <dgm:pt modelId="{B8835819-0159-4A80-8FFA-4D441247321E}" type="pres">
      <dgm:prSet presAssocID="{FCA3EC4A-E947-42D0-AEFE-89D815F24873}" presName="horzOne" presStyleCnt="0"/>
      <dgm:spPr/>
    </dgm:pt>
    <dgm:pt modelId="{FF59BDD6-BB0E-4460-B9B3-4B509FE8A2BA}" type="pres">
      <dgm:prSet presAssocID="{6B0151EF-767E-4775-9726-B08CA556280D}" presName="vertTwo" presStyleCnt="0"/>
      <dgm:spPr/>
    </dgm:pt>
    <dgm:pt modelId="{6F451B4E-DDEA-4B16-9919-EE68EB4F7E00}" type="pres">
      <dgm:prSet presAssocID="{6B0151EF-767E-4775-9726-B08CA556280D}" presName="txTwo" presStyleLbl="node2" presStyleIdx="0" presStyleCnt="2">
        <dgm:presLayoutVars>
          <dgm:chPref val="3"/>
        </dgm:presLayoutVars>
      </dgm:prSet>
      <dgm:spPr/>
    </dgm:pt>
    <dgm:pt modelId="{00D9DC91-5DAB-4202-8931-7BE4DDABE757}" type="pres">
      <dgm:prSet presAssocID="{6B0151EF-767E-4775-9726-B08CA556280D}" presName="parTransTwo" presStyleCnt="0"/>
      <dgm:spPr/>
    </dgm:pt>
    <dgm:pt modelId="{E9E4F320-4137-431C-ACB4-A8641DD725A1}" type="pres">
      <dgm:prSet presAssocID="{6B0151EF-767E-4775-9726-B08CA556280D}" presName="horzTwo" presStyleCnt="0"/>
      <dgm:spPr/>
    </dgm:pt>
    <dgm:pt modelId="{BE43F27B-0E12-4D32-AE4D-690ECBD95529}" type="pres">
      <dgm:prSet presAssocID="{289D760E-7D4F-4995-B489-8AAEC409F1C4}" presName="vertThree" presStyleCnt="0"/>
      <dgm:spPr/>
    </dgm:pt>
    <dgm:pt modelId="{AD2B9883-2E4D-42C9-AB43-C1FCAFF74D0F}" type="pres">
      <dgm:prSet presAssocID="{289D760E-7D4F-4995-B489-8AAEC409F1C4}" presName="txThree" presStyleLbl="node3" presStyleIdx="0" presStyleCnt="3">
        <dgm:presLayoutVars>
          <dgm:chPref val="3"/>
        </dgm:presLayoutVars>
      </dgm:prSet>
      <dgm:spPr/>
    </dgm:pt>
    <dgm:pt modelId="{943EFD68-CEF7-47CF-AC35-23A9785F1E24}" type="pres">
      <dgm:prSet presAssocID="{289D760E-7D4F-4995-B489-8AAEC409F1C4}" presName="horzThree" presStyleCnt="0"/>
      <dgm:spPr/>
    </dgm:pt>
    <dgm:pt modelId="{FAFFA400-6BE7-47A3-9AE7-00AF46F17725}" type="pres">
      <dgm:prSet presAssocID="{F178B9F9-4B7C-4AB0-8959-98A8EEEF734E}" presName="sibSpaceThree" presStyleCnt="0"/>
      <dgm:spPr/>
    </dgm:pt>
    <dgm:pt modelId="{65DE72AD-7382-42D0-944E-88A11F866733}" type="pres">
      <dgm:prSet presAssocID="{D5543289-FBBF-4508-9F89-488270C08FEC}" presName="vertThree" presStyleCnt="0"/>
      <dgm:spPr/>
    </dgm:pt>
    <dgm:pt modelId="{3C64FDB7-C395-44CA-AB36-68E4CF06B55A}" type="pres">
      <dgm:prSet presAssocID="{D5543289-FBBF-4508-9F89-488270C08FEC}" presName="txThree" presStyleLbl="node3" presStyleIdx="1" presStyleCnt="3">
        <dgm:presLayoutVars>
          <dgm:chPref val="3"/>
        </dgm:presLayoutVars>
      </dgm:prSet>
      <dgm:spPr/>
    </dgm:pt>
    <dgm:pt modelId="{6A5364E4-F1A5-4349-88D6-389A507A5D4D}" type="pres">
      <dgm:prSet presAssocID="{D5543289-FBBF-4508-9F89-488270C08FEC}" presName="horzThree" presStyleCnt="0"/>
      <dgm:spPr/>
    </dgm:pt>
    <dgm:pt modelId="{EAEDCCCD-CF7D-4F36-909D-7EC01377D176}" type="pres">
      <dgm:prSet presAssocID="{CBAB322D-52E1-468D-8103-3034CD876653}" presName="sibSpaceTwo" presStyleCnt="0"/>
      <dgm:spPr/>
    </dgm:pt>
    <dgm:pt modelId="{8E9ACB0F-B293-4EC4-B1CE-3A0D7969D23D}" type="pres">
      <dgm:prSet presAssocID="{F3980E2D-4985-4850-B7F7-D38A6444A069}" presName="vertTwo" presStyleCnt="0"/>
      <dgm:spPr/>
    </dgm:pt>
    <dgm:pt modelId="{2EF1AAD2-84E6-4239-8AD9-E201AAF93893}" type="pres">
      <dgm:prSet presAssocID="{F3980E2D-4985-4850-B7F7-D38A6444A069}" presName="txTwo" presStyleLbl="node2" presStyleIdx="1" presStyleCnt="2">
        <dgm:presLayoutVars>
          <dgm:chPref val="3"/>
        </dgm:presLayoutVars>
      </dgm:prSet>
      <dgm:spPr/>
    </dgm:pt>
    <dgm:pt modelId="{CB1A17E3-6D5F-495D-A331-174942AF3370}" type="pres">
      <dgm:prSet presAssocID="{F3980E2D-4985-4850-B7F7-D38A6444A069}" presName="parTransTwo" presStyleCnt="0"/>
      <dgm:spPr/>
    </dgm:pt>
    <dgm:pt modelId="{180B6E02-4E86-47E7-8347-FFFD569648C4}" type="pres">
      <dgm:prSet presAssocID="{F3980E2D-4985-4850-B7F7-D38A6444A069}" presName="horzTwo" presStyleCnt="0"/>
      <dgm:spPr/>
    </dgm:pt>
    <dgm:pt modelId="{EDF2A474-1803-43EF-8C8E-2CF44CB48E78}" type="pres">
      <dgm:prSet presAssocID="{BB3704BA-C310-4B69-A38F-456B00F92AC0}" presName="vertThree" presStyleCnt="0"/>
      <dgm:spPr/>
    </dgm:pt>
    <dgm:pt modelId="{4E6EDAB3-DCAC-4748-A9C3-16341DF4E6D5}" type="pres">
      <dgm:prSet presAssocID="{BB3704BA-C310-4B69-A38F-456B00F92AC0}" presName="txThree" presStyleLbl="node3" presStyleIdx="2" presStyleCnt="3">
        <dgm:presLayoutVars>
          <dgm:chPref val="3"/>
        </dgm:presLayoutVars>
      </dgm:prSet>
      <dgm:spPr/>
    </dgm:pt>
    <dgm:pt modelId="{B0800BCA-0F09-4206-A43C-B93BC1B559A9}" type="pres">
      <dgm:prSet presAssocID="{BB3704BA-C310-4B69-A38F-456B00F92AC0}" presName="horzThree" presStyleCnt="0"/>
      <dgm:spPr/>
    </dgm:pt>
  </dgm:ptLst>
  <dgm:cxnLst>
    <dgm:cxn modelId="{FBA4051A-676F-481C-AC9D-77409CE6FC39}" srcId="{6B0151EF-767E-4775-9726-B08CA556280D}" destId="{D5543289-FBBF-4508-9F89-488270C08FEC}" srcOrd="1" destOrd="0" parTransId="{F91A99E7-28A8-408D-BCC8-FBFCEBAB412C}" sibTransId="{EBDD8F3F-0C47-4D66-AC95-69687DC51939}"/>
    <dgm:cxn modelId="{E1E6C21E-4385-4EEE-8B99-668AC2ADC53C}" type="presOf" srcId="{F3980E2D-4985-4850-B7F7-D38A6444A069}" destId="{2EF1AAD2-84E6-4239-8AD9-E201AAF93893}" srcOrd="0" destOrd="0" presId="urn:microsoft.com/office/officeart/2005/8/layout/hierarchy4"/>
    <dgm:cxn modelId="{E0B6CF2F-FE69-42D0-99D5-4C86D44F8E46}" type="presOf" srcId="{289D760E-7D4F-4995-B489-8AAEC409F1C4}" destId="{AD2B9883-2E4D-42C9-AB43-C1FCAFF74D0F}" srcOrd="0" destOrd="0" presId="urn:microsoft.com/office/officeart/2005/8/layout/hierarchy4"/>
    <dgm:cxn modelId="{643DC131-CA8D-4301-8048-7BAA23C90CA5}" type="presOf" srcId="{D5543289-FBBF-4508-9F89-488270C08FEC}" destId="{3C64FDB7-C395-44CA-AB36-68E4CF06B55A}" srcOrd="0" destOrd="0" presId="urn:microsoft.com/office/officeart/2005/8/layout/hierarchy4"/>
    <dgm:cxn modelId="{F3E74B35-BF9E-45F2-B485-D643B0C5F54D}" srcId="{D05A435F-CA16-42E2-8845-638A4DD244EE}" destId="{FCA3EC4A-E947-42D0-AEFE-89D815F24873}" srcOrd="0" destOrd="0" parTransId="{AAEC0732-7998-4D22-90BA-FC0559CD0DEE}" sibTransId="{2AF788E9-518D-45CA-8017-C415FEE8E10E}"/>
    <dgm:cxn modelId="{79BED05D-3F3F-4632-BDF8-FA5514AEC0EA}" type="presOf" srcId="{6B0151EF-767E-4775-9726-B08CA556280D}" destId="{6F451B4E-DDEA-4B16-9919-EE68EB4F7E00}" srcOrd="0" destOrd="0" presId="urn:microsoft.com/office/officeart/2005/8/layout/hierarchy4"/>
    <dgm:cxn modelId="{93BC928C-75EF-4A49-B5CD-C40AE5E4C55C}" srcId="{6B0151EF-767E-4775-9726-B08CA556280D}" destId="{289D760E-7D4F-4995-B489-8AAEC409F1C4}" srcOrd="0" destOrd="0" parTransId="{5D504C6F-439A-414D-9434-F6D38B7C24F5}" sibTransId="{F178B9F9-4B7C-4AB0-8959-98A8EEEF734E}"/>
    <dgm:cxn modelId="{F3359E94-5A57-4422-AA1D-AB2270E965D9}" srcId="{FCA3EC4A-E947-42D0-AEFE-89D815F24873}" destId="{6B0151EF-767E-4775-9726-B08CA556280D}" srcOrd="0" destOrd="0" parTransId="{4AEB4312-15C8-48FD-B0FD-0A0E346909BD}" sibTransId="{CBAB322D-52E1-468D-8103-3034CD876653}"/>
    <dgm:cxn modelId="{6DC95AB2-2213-4554-86D7-D530E0A507D5}" type="presOf" srcId="{FCA3EC4A-E947-42D0-AEFE-89D815F24873}" destId="{BB0F154A-B1A4-46CC-BFF7-F7365171D223}" srcOrd="0" destOrd="0" presId="urn:microsoft.com/office/officeart/2005/8/layout/hierarchy4"/>
    <dgm:cxn modelId="{A18DCABE-5170-4039-A864-F7528AE3C980}" srcId="{FCA3EC4A-E947-42D0-AEFE-89D815F24873}" destId="{F3980E2D-4985-4850-B7F7-D38A6444A069}" srcOrd="1" destOrd="0" parTransId="{C40BFC4B-1619-4DFA-9757-8D75AB665241}" sibTransId="{939FAC57-C97B-4C25-A015-CF667F968BF2}"/>
    <dgm:cxn modelId="{6429FDBE-9AA4-493D-AF6B-CBDEB3FE727C}" type="presOf" srcId="{D05A435F-CA16-42E2-8845-638A4DD244EE}" destId="{666DDA9D-AC9F-469C-9B62-DCF46FBD0ECE}" srcOrd="0" destOrd="0" presId="urn:microsoft.com/office/officeart/2005/8/layout/hierarchy4"/>
    <dgm:cxn modelId="{E6A49BDF-3114-4460-A5B3-5B1F89EFE117}" srcId="{F3980E2D-4985-4850-B7F7-D38A6444A069}" destId="{BB3704BA-C310-4B69-A38F-456B00F92AC0}" srcOrd="0" destOrd="0" parTransId="{78F3E7F9-6CD4-4148-B930-6AED672032D5}" sibTransId="{30183A2D-F028-4CEC-B1BF-BAE92E667922}"/>
    <dgm:cxn modelId="{F2B046E2-A0DA-48AB-AC9F-A985041017AE}" type="presOf" srcId="{BB3704BA-C310-4B69-A38F-456B00F92AC0}" destId="{4E6EDAB3-DCAC-4748-A9C3-16341DF4E6D5}" srcOrd="0" destOrd="0" presId="urn:microsoft.com/office/officeart/2005/8/layout/hierarchy4"/>
    <dgm:cxn modelId="{7C293D75-E730-4579-9EF9-39401DFEE436}" type="presParOf" srcId="{666DDA9D-AC9F-469C-9B62-DCF46FBD0ECE}" destId="{24C53943-8D13-4250-A28C-2D084A290DE1}" srcOrd="0" destOrd="0" presId="urn:microsoft.com/office/officeart/2005/8/layout/hierarchy4"/>
    <dgm:cxn modelId="{6141CA44-C672-4097-9FB8-1B71023DFB84}" type="presParOf" srcId="{24C53943-8D13-4250-A28C-2D084A290DE1}" destId="{BB0F154A-B1A4-46CC-BFF7-F7365171D223}" srcOrd="0" destOrd="0" presId="urn:microsoft.com/office/officeart/2005/8/layout/hierarchy4"/>
    <dgm:cxn modelId="{FA48CB3F-2AA7-44AE-BADB-F4E7924DB1FD}" type="presParOf" srcId="{24C53943-8D13-4250-A28C-2D084A290DE1}" destId="{040F875D-E069-4717-8DD5-8744BF039606}" srcOrd="1" destOrd="0" presId="urn:microsoft.com/office/officeart/2005/8/layout/hierarchy4"/>
    <dgm:cxn modelId="{54CBEAED-459C-4221-AE73-77F4BD452996}" type="presParOf" srcId="{24C53943-8D13-4250-A28C-2D084A290DE1}" destId="{B8835819-0159-4A80-8FFA-4D441247321E}" srcOrd="2" destOrd="0" presId="urn:microsoft.com/office/officeart/2005/8/layout/hierarchy4"/>
    <dgm:cxn modelId="{3E391D9B-2604-4E26-86B2-D37B3951D223}" type="presParOf" srcId="{B8835819-0159-4A80-8FFA-4D441247321E}" destId="{FF59BDD6-BB0E-4460-B9B3-4B509FE8A2BA}" srcOrd="0" destOrd="0" presId="urn:microsoft.com/office/officeart/2005/8/layout/hierarchy4"/>
    <dgm:cxn modelId="{84E84E18-C58C-4E68-8AAA-742B25D1E111}" type="presParOf" srcId="{FF59BDD6-BB0E-4460-B9B3-4B509FE8A2BA}" destId="{6F451B4E-DDEA-4B16-9919-EE68EB4F7E00}" srcOrd="0" destOrd="0" presId="urn:microsoft.com/office/officeart/2005/8/layout/hierarchy4"/>
    <dgm:cxn modelId="{1EA456D8-52A2-4E6B-96DC-2012885808FD}" type="presParOf" srcId="{FF59BDD6-BB0E-4460-B9B3-4B509FE8A2BA}" destId="{00D9DC91-5DAB-4202-8931-7BE4DDABE757}" srcOrd="1" destOrd="0" presId="urn:microsoft.com/office/officeart/2005/8/layout/hierarchy4"/>
    <dgm:cxn modelId="{E279A44E-6E06-44CE-887E-82FC7C078620}" type="presParOf" srcId="{FF59BDD6-BB0E-4460-B9B3-4B509FE8A2BA}" destId="{E9E4F320-4137-431C-ACB4-A8641DD725A1}" srcOrd="2" destOrd="0" presId="urn:microsoft.com/office/officeart/2005/8/layout/hierarchy4"/>
    <dgm:cxn modelId="{1F59AB05-B873-4A3B-8620-B4F2E76FB849}" type="presParOf" srcId="{E9E4F320-4137-431C-ACB4-A8641DD725A1}" destId="{BE43F27B-0E12-4D32-AE4D-690ECBD95529}" srcOrd="0" destOrd="0" presId="urn:microsoft.com/office/officeart/2005/8/layout/hierarchy4"/>
    <dgm:cxn modelId="{AC685872-9DD9-4B04-A081-6BB5BC7079A8}" type="presParOf" srcId="{BE43F27B-0E12-4D32-AE4D-690ECBD95529}" destId="{AD2B9883-2E4D-42C9-AB43-C1FCAFF74D0F}" srcOrd="0" destOrd="0" presId="urn:microsoft.com/office/officeart/2005/8/layout/hierarchy4"/>
    <dgm:cxn modelId="{96EC69C3-1C8A-4F7B-AB22-5E129B0D84CD}" type="presParOf" srcId="{BE43F27B-0E12-4D32-AE4D-690ECBD95529}" destId="{943EFD68-CEF7-47CF-AC35-23A9785F1E24}" srcOrd="1" destOrd="0" presId="urn:microsoft.com/office/officeart/2005/8/layout/hierarchy4"/>
    <dgm:cxn modelId="{57E4E361-2E4C-408F-9ECD-0A81C410353F}" type="presParOf" srcId="{E9E4F320-4137-431C-ACB4-A8641DD725A1}" destId="{FAFFA400-6BE7-47A3-9AE7-00AF46F17725}" srcOrd="1" destOrd="0" presId="urn:microsoft.com/office/officeart/2005/8/layout/hierarchy4"/>
    <dgm:cxn modelId="{B15BCFAE-0866-4965-8FDA-00ADDCBEC050}" type="presParOf" srcId="{E9E4F320-4137-431C-ACB4-A8641DD725A1}" destId="{65DE72AD-7382-42D0-944E-88A11F866733}" srcOrd="2" destOrd="0" presId="urn:microsoft.com/office/officeart/2005/8/layout/hierarchy4"/>
    <dgm:cxn modelId="{BF835CFA-1298-421A-BCD3-7359C569AFF7}" type="presParOf" srcId="{65DE72AD-7382-42D0-944E-88A11F866733}" destId="{3C64FDB7-C395-44CA-AB36-68E4CF06B55A}" srcOrd="0" destOrd="0" presId="urn:microsoft.com/office/officeart/2005/8/layout/hierarchy4"/>
    <dgm:cxn modelId="{D76D6003-9238-4579-9EA8-9447E128B212}" type="presParOf" srcId="{65DE72AD-7382-42D0-944E-88A11F866733}" destId="{6A5364E4-F1A5-4349-88D6-389A507A5D4D}" srcOrd="1" destOrd="0" presId="urn:microsoft.com/office/officeart/2005/8/layout/hierarchy4"/>
    <dgm:cxn modelId="{75EBC758-2B7A-492E-9471-7296A70F0A53}" type="presParOf" srcId="{B8835819-0159-4A80-8FFA-4D441247321E}" destId="{EAEDCCCD-CF7D-4F36-909D-7EC01377D176}" srcOrd="1" destOrd="0" presId="urn:microsoft.com/office/officeart/2005/8/layout/hierarchy4"/>
    <dgm:cxn modelId="{67CE742C-BC71-4969-BA15-2AD84948E9CA}" type="presParOf" srcId="{B8835819-0159-4A80-8FFA-4D441247321E}" destId="{8E9ACB0F-B293-4EC4-B1CE-3A0D7969D23D}" srcOrd="2" destOrd="0" presId="urn:microsoft.com/office/officeart/2005/8/layout/hierarchy4"/>
    <dgm:cxn modelId="{A8D19C33-3384-4E78-B489-F9D84914FF77}" type="presParOf" srcId="{8E9ACB0F-B293-4EC4-B1CE-3A0D7969D23D}" destId="{2EF1AAD2-84E6-4239-8AD9-E201AAF93893}" srcOrd="0" destOrd="0" presId="urn:microsoft.com/office/officeart/2005/8/layout/hierarchy4"/>
    <dgm:cxn modelId="{0A74B1E0-EA11-4663-98A2-CB6A86D383E7}" type="presParOf" srcId="{8E9ACB0F-B293-4EC4-B1CE-3A0D7969D23D}" destId="{CB1A17E3-6D5F-495D-A331-174942AF3370}" srcOrd="1" destOrd="0" presId="urn:microsoft.com/office/officeart/2005/8/layout/hierarchy4"/>
    <dgm:cxn modelId="{6C7F2075-1D21-492A-9216-A7EB59BD9135}" type="presParOf" srcId="{8E9ACB0F-B293-4EC4-B1CE-3A0D7969D23D}" destId="{180B6E02-4E86-47E7-8347-FFFD569648C4}" srcOrd="2" destOrd="0" presId="urn:microsoft.com/office/officeart/2005/8/layout/hierarchy4"/>
    <dgm:cxn modelId="{5D2CEAFF-FF10-4DE1-BE5F-C652E50D431B}" type="presParOf" srcId="{180B6E02-4E86-47E7-8347-FFFD569648C4}" destId="{EDF2A474-1803-43EF-8C8E-2CF44CB48E78}" srcOrd="0" destOrd="0" presId="urn:microsoft.com/office/officeart/2005/8/layout/hierarchy4"/>
    <dgm:cxn modelId="{794F0900-EA6A-4BDF-9225-8956624B11C2}" type="presParOf" srcId="{EDF2A474-1803-43EF-8C8E-2CF44CB48E78}" destId="{4E6EDAB3-DCAC-4748-A9C3-16341DF4E6D5}" srcOrd="0" destOrd="0" presId="urn:microsoft.com/office/officeart/2005/8/layout/hierarchy4"/>
    <dgm:cxn modelId="{BB44B8F6-4266-4175-B941-EB6EA228489B}" type="presParOf" srcId="{EDF2A474-1803-43EF-8C8E-2CF44CB48E78}" destId="{B0800BCA-0F09-4206-A43C-B93BC1B559A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D834399-ECA9-4761-A878-6D15F0C03B14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CFCF6D-D821-406E-BBF9-985DF37EE058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21 ACT (980 SAT)</a:t>
          </a:r>
        </a:p>
      </dgm:t>
    </dgm:pt>
    <dgm:pt modelId="{492FE4DE-D4B4-47A7-BAA2-ED2CEB1FC60F}" type="parTrans" cxnId="{975BB4DF-5CA7-4360-96F6-7FF883EC018A}">
      <dgm:prSet/>
      <dgm:spPr/>
      <dgm:t>
        <a:bodyPr/>
        <a:lstStyle/>
        <a:p>
          <a:endParaRPr lang="en-US"/>
        </a:p>
      </dgm:t>
    </dgm:pt>
    <dgm:pt modelId="{1079E2B9-D30E-4849-B70D-3B40807DFEEF}" type="sibTrans" cxnId="{975BB4DF-5CA7-4360-96F6-7FF883EC018A}">
      <dgm:prSet/>
      <dgm:spPr/>
      <dgm:t>
        <a:bodyPr/>
        <a:lstStyle/>
        <a:p>
          <a:endParaRPr lang="en-US"/>
        </a:p>
      </dgm:t>
    </dgm:pt>
    <dgm:pt modelId="{382CFD52-DFC3-4E4A-BD8C-E68DE2D32486}">
      <dgm:prSet phldrT="[Text]"/>
      <dgm:spPr>
        <a:solidFill>
          <a:srgbClr val="B9E072"/>
        </a:solidFill>
      </dgm:spPr>
      <dgm:t>
        <a:bodyPr/>
        <a:lstStyle/>
        <a:p>
          <a:r>
            <a:rPr lang="en-US" dirty="0"/>
            <a:t>3.0 weighted overall GPA</a:t>
          </a:r>
        </a:p>
      </dgm:t>
    </dgm:pt>
    <dgm:pt modelId="{8394AD30-0C67-4609-961E-C62A8341AF76}" type="parTrans" cxnId="{AA4DF29F-7781-4A54-BFE4-7E2F8BFFA8F2}">
      <dgm:prSet/>
      <dgm:spPr/>
      <dgm:t>
        <a:bodyPr/>
        <a:lstStyle/>
        <a:p>
          <a:endParaRPr lang="en-US"/>
        </a:p>
      </dgm:t>
    </dgm:pt>
    <dgm:pt modelId="{4F8B08B0-D528-47E3-8E8D-B57F9DF59E71}" type="sibTrans" cxnId="{AA4DF29F-7781-4A54-BFE4-7E2F8BFFA8F2}">
      <dgm:prSet/>
      <dgm:spPr/>
      <dgm:t>
        <a:bodyPr/>
        <a:lstStyle/>
        <a:p>
          <a:endParaRPr lang="en-US"/>
        </a:p>
      </dgm:t>
    </dgm:pt>
    <dgm:pt modelId="{A22CF5F5-C086-4EC0-BEBA-3F059DC04CB3}" type="pres">
      <dgm:prSet presAssocID="{1D834399-ECA9-4761-A878-6D15F0C03B14}" presName="cycle" presStyleCnt="0">
        <dgm:presLayoutVars>
          <dgm:dir/>
          <dgm:resizeHandles val="exact"/>
        </dgm:presLayoutVars>
      </dgm:prSet>
      <dgm:spPr/>
    </dgm:pt>
    <dgm:pt modelId="{85F03FA7-38D7-4AFC-B250-94279DE83106}" type="pres">
      <dgm:prSet presAssocID="{B1CFCF6D-D821-406E-BBF9-985DF37EE058}" presName="arrow" presStyleLbl="node1" presStyleIdx="0" presStyleCnt="2" custScaleX="52565" custScaleY="72856" custRadScaleRad="119737" custRadScaleInc="-18085">
        <dgm:presLayoutVars>
          <dgm:bulletEnabled val="1"/>
        </dgm:presLayoutVars>
      </dgm:prSet>
      <dgm:spPr/>
    </dgm:pt>
    <dgm:pt modelId="{00664E50-F623-437B-B892-877E0DE4456D}" type="pres">
      <dgm:prSet presAssocID="{382CFD52-DFC3-4E4A-BD8C-E68DE2D32486}" presName="arrow" presStyleLbl="node1" presStyleIdx="1" presStyleCnt="2" custScaleX="53506" custScaleY="74265" custRadScaleRad="118626" custRadScaleInc="18550">
        <dgm:presLayoutVars>
          <dgm:bulletEnabled val="1"/>
        </dgm:presLayoutVars>
      </dgm:prSet>
      <dgm:spPr/>
    </dgm:pt>
  </dgm:ptLst>
  <dgm:cxnLst>
    <dgm:cxn modelId="{E8DF341A-944F-4965-9984-4F0C09013B35}" type="presOf" srcId="{B1CFCF6D-D821-406E-BBF9-985DF37EE058}" destId="{85F03FA7-38D7-4AFC-B250-94279DE83106}" srcOrd="0" destOrd="0" presId="urn:microsoft.com/office/officeart/2005/8/layout/arrow1"/>
    <dgm:cxn modelId="{96D9F523-C6D2-45CB-B72F-B595951C3E29}" type="presOf" srcId="{1D834399-ECA9-4761-A878-6D15F0C03B14}" destId="{A22CF5F5-C086-4EC0-BEBA-3F059DC04CB3}" srcOrd="0" destOrd="0" presId="urn:microsoft.com/office/officeart/2005/8/layout/arrow1"/>
    <dgm:cxn modelId="{44ACC25E-EDD9-4E14-8014-F05D71FC51D4}" type="presOf" srcId="{382CFD52-DFC3-4E4A-BD8C-E68DE2D32486}" destId="{00664E50-F623-437B-B892-877E0DE4456D}" srcOrd="0" destOrd="0" presId="urn:microsoft.com/office/officeart/2005/8/layout/arrow1"/>
    <dgm:cxn modelId="{AA4DF29F-7781-4A54-BFE4-7E2F8BFFA8F2}" srcId="{1D834399-ECA9-4761-A878-6D15F0C03B14}" destId="{382CFD52-DFC3-4E4A-BD8C-E68DE2D32486}" srcOrd="1" destOrd="0" parTransId="{8394AD30-0C67-4609-961E-C62A8341AF76}" sibTransId="{4F8B08B0-D528-47E3-8E8D-B57F9DF59E71}"/>
    <dgm:cxn modelId="{975BB4DF-5CA7-4360-96F6-7FF883EC018A}" srcId="{1D834399-ECA9-4761-A878-6D15F0C03B14}" destId="{B1CFCF6D-D821-406E-BBF9-985DF37EE058}" srcOrd="0" destOrd="0" parTransId="{492FE4DE-D4B4-47A7-BAA2-ED2CEB1FC60F}" sibTransId="{1079E2B9-D30E-4849-B70D-3B40807DFEEF}"/>
    <dgm:cxn modelId="{D5768FAA-D4D8-4EF7-AC97-F3F5EDEB860B}" type="presParOf" srcId="{A22CF5F5-C086-4EC0-BEBA-3F059DC04CB3}" destId="{85F03FA7-38D7-4AFC-B250-94279DE83106}" srcOrd="0" destOrd="0" presId="urn:microsoft.com/office/officeart/2005/8/layout/arrow1"/>
    <dgm:cxn modelId="{9F2E32BC-8ABD-440F-A829-CEC01F2B949E}" type="presParOf" srcId="{A22CF5F5-C086-4EC0-BEBA-3F059DC04CB3}" destId="{00664E50-F623-437B-B892-877E0DE4456D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9347CDF-9B99-4871-80AE-110FC6530CCF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7C476CC-410D-45A9-84CE-BABBDD7BB6BE}">
      <dgm:prSet phldrT="[Text]"/>
      <dgm:spPr/>
      <dgm:t>
        <a:bodyPr/>
        <a:lstStyle/>
        <a:p>
          <a:r>
            <a:rPr lang="en-US" b="1"/>
            <a:t>TCAT, 2-year, 4-year (pursuing an Associate’s degree)</a:t>
          </a:r>
          <a:endParaRPr lang="en-US" b="1" dirty="0"/>
        </a:p>
      </dgm:t>
    </dgm:pt>
    <dgm:pt modelId="{59CCC835-D46E-4B14-B638-E672D825D42C}" type="parTrans" cxnId="{8CB66273-E701-43E3-B1CB-2E214FC3DA6C}">
      <dgm:prSet/>
      <dgm:spPr/>
      <dgm:t>
        <a:bodyPr/>
        <a:lstStyle/>
        <a:p>
          <a:endParaRPr lang="en-US"/>
        </a:p>
      </dgm:t>
    </dgm:pt>
    <dgm:pt modelId="{17B7A9B0-B8CA-4246-81C4-B29798934E35}" type="sibTrans" cxnId="{8CB66273-E701-43E3-B1CB-2E214FC3DA6C}">
      <dgm:prSet/>
      <dgm:spPr/>
      <dgm:t>
        <a:bodyPr/>
        <a:lstStyle/>
        <a:p>
          <a:endParaRPr lang="en-US"/>
        </a:p>
      </dgm:t>
    </dgm:pt>
    <dgm:pt modelId="{91F71DB3-4450-4DA6-B77B-C730C6D65E72}">
      <dgm:prSet phldrT="[Text]"/>
      <dgm:spPr/>
      <dgm:t>
        <a:bodyPr/>
        <a:lstStyle/>
        <a:p>
          <a:r>
            <a:rPr lang="en-US" b="1" dirty="0"/>
            <a:t>Promise application completed by November 1</a:t>
          </a:r>
        </a:p>
      </dgm:t>
    </dgm:pt>
    <dgm:pt modelId="{351AA57A-1C5C-42FE-86A5-E1A61B7F25DD}" type="parTrans" cxnId="{0CFF9609-B752-430D-836C-449F1E293A83}">
      <dgm:prSet/>
      <dgm:spPr/>
      <dgm:t>
        <a:bodyPr/>
        <a:lstStyle/>
        <a:p>
          <a:endParaRPr lang="en-US"/>
        </a:p>
      </dgm:t>
    </dgm:pt>
    <dgm:pt modelId="{D4A93A65-74F7-4700-BA35-36FBBAB04659}" type="sibTrans" cxnId="{0CFF9609-B752-430D-836C-449F1E293A83}">
      <dgm:prSet/>
      <dgm:spPr/>
      <dgm:t>
        <a:bodyPr/>
        <a:lstStyle/>
        <a:p>
          <a:endParaRPr lang="en-US"/>
        </a:p>
      </dgm:t>
    </dgm:pt>
    <dgm:pt modelId="{1C850C74-674B-4255-9799-E4F168F931B1}">
      <dgm:prSet phldrT="[Text]"/>
      <dgm:spPr/>
      <dgm:t>
        <a:bodyPr/>
        <a:lstStyle/>
        <a:p>
          <a:r>
            <a:rPr lang="en-US" b="1" dirty="0"/>
            <a:t>FAFSA application completed by January 16</a:t>
          </a:r>
        </a:p>
      </dgm:t>
    </dgm:pt>
    <dgm:pt modelId="{FB9C5EAD-1C09-47D3-A254-49CD52E95A1A}" type="parTrans" cxnId="{05C742C2-0BAD-4D61-BF02-DF38282E1C20}">
      <dgm:prSet/>
      <dgm:spPr/>
      <dgm:t>
        <a:bodyPr/>
        <a:lstStyle/>
        <a:p>
          <a:endParaRPr lang="en-US"/>
        </a:p>
      </dgm:t>
    </dgm:pt>
    <dgm:pt modelId="{6598F01F-D25E-47B8-B58F-650F60D38F13}" type="sibTrans" cxnId="{05C742C2-0BAD-4D61-BF02-DF38282E1C20}">
      <dgm:prSet/>
      <dgm:spPr/>
      <dgm:t>
        <a:bodyPr/>
        <a:lstStyle/>
        <a:p>
          <a:endParaRPr lang="en-US"/>
        </a:p>
      </dgm:t>
    </dgm:pt>
    <dgm:pt modelId="{02F6A63F-0116-40FF-B37D-31F881CB46DB}">
      <dgm:prSet phldrT="[Text]"/>
      <dgm:spPr/>
      <dgm:t>
        <a:bodyPr/>
        <a:lstStyle/>
        <a:p>
          <a:r>
            <a:rPr lang="en-US" b="1" dirty="0"/>
            <a:t>8 hours of community service prior to Fall enrollment and during year</a:t>
          </a:r>
        </a:p>
      </dgm:t>
    </dgm:pt>
    <dgm:pt modelId="{6E1401A8-CF67-4387-8152-129ED71F2C79}" type="parTrans" cxnId="{AFAE306E-B89C-4E6A-9518-FC27C30D5BBC}">
      <dgm:prSet/>
      <dgm:spPr/>
      <dgm:t>
        <a:bodyPr/>
        <a:lstStyle/>
        <a:p>
          <a:endParaRPr lang="en-US"/>
        </a:p>
      </dgm:t>
    </dgm:pt>
    <dgm:pt modelId="{B8D6D869-6967-437E-85FE-E63533070721}" type="sibTrans" cxnId="{AFAE306E-B89C-4E6A-9518-FC27C30D5BBC}">
      <dgm:prSet/>
      <dgm:spPr/>
      <dgm:t>
        <a:bodyPr/>
        <a:lstStyle/>
        <a:p>
          <a:endParaRPr lang="en-US"/>
        </a:p>
      </dgm:t>
    </dgm:pt>
    <dgm:pt modelId="{C08120E1-2278-441C-B15C-6A47F51B6001}">
      <dgm:prSet phldrT="[Text]"/>
      <dgm:spPr/>
      <dgm:t>
        <a:bodyPr/>
        <a:lstStyle/>
        <a:p>
          <a:r>
            <a:rPr lang="en-US" b="1" dirty="0"/>
            <a:t>1 mandatory Promise meeting</a:t>
          </a:r>
        </a:p>
      </dgm:t>
    </dgm:pt>
    <dgm:pt modelId="{4C3C4FA4-D497-412D-A6B7-617DDFBDF7C3}" type="parTrans" cxnId="{31181608-40B8-480F-9711-79F6747ED014}">
      <dgm:prSet/>
      <dgm:spPr/>
      <dgm:t>
        <a:bodyPr/>
        <a:lstStyle/>
        <a:p>
          <a:endParaRPr lang="en-US"/>
        </a:p>
      </dgm:t>
    </dgm:pt>
    <dgm:pt modelId="{1E25C094-88FF-4BA8-9864-D8C177D487FC}" type="sibTrans" cxnId="{31181608-40B8-480F-9711-79F6747ED014}">
      <dgm:prSet/>
      <dgm:spPr/>
      <dgm:t>
        <a:bodyPr/>
        <a:lstStyle/>
        <a:p>
          <a:endParaRPr lang="en-US"/>
        </a:p>
      </dgm:t>
    </dgm:pt>
    <dgm:pt modelId="{C530CFF8-3D44-405C-967C-627F19E4F333}">
      <dgm:prSet phldrT="[Text]"/>
      <dgm:spPr/>
      <dgm:t>
        <a:bodyPr/>
        <a:lstStyle/>
        <a:p>
          <a:r>
            <a:rPr lang="en-US" b="1" dirty="0"/>
            <a:t>Mentor</a:t>
          </a:r>
        </a:p>
      </dgm:t>
    </dgm:pt>
    <dgm:pt modelId="{DE496D41-2B2D-49CF-B965-4739DA0BEA5B}" type="parTrans" cxnId="{5AA7DADB-785C-461A-9BB3-4288D27633B2}">
      <dgm:prSet/>
      <dgm:spPr/>
      <dgm:t>
        <a:bodyPr/>
        <a:lstStyle/>
        <a:p>
          <a:endParaRPr lang="en-US"/>
        </a:p>
      </dgm:t>
    </dgm:pt>
    <dgm:pt modelId="{CCDD71DC-CC4B-4EAB-9850-07AD1321757D}" type="sibTrans" cxnId="{5AA7DADB-785C-461A-9BB3-4288D27633B2}">
      <dgm:prSet/>
      <dgm:spPr/>
      <dgm:t>
        <a:bodyPr/>
        <a:lstStyle/>
        <a:p>
          <a:endParaRPr lang="en-US"/>
        </a:p>
      </dgm:t>
    </dgm:pt>
    <dgm:pt modelId="{E4241555-3A10-4636-8AF0-4D4F2D0625C0}" type="pres">
      <dgm:prSet presAssocID="{F9347CDF-9B99-4871-80AE-110FC6530CCF}" presName="linear" presStyleCnt="0">
        <dgm:presLayoutVars>
          <dgm:dir/>
          <dgm:animLvl val="lvl"/>
          <dgm:resizeHandles val="exact"/>
        </dgm:presLayoutVars>
      </dgm:prSet>
      <dgm:spPr/>
    </dgm:pt>
    <dgm:pt modelId="{BF6C9F4D-5213-474D-923D-CFD05BC68A50}" type="pres">
      <dgm:prSet presAssocID="{97C476CC-410D-45A9-84CE-BABBDD7BB6BE}" presName="parentLin" presStyleCnt="0"/>
      <dgm:spPr/>
    </dgm:pt>
    <dgm:pt modelId="{E06A8FE9-8A3D-4B68-8F9D-0DA1E8D94C6A}" type="pres">
      <dgm:prSet presAssocID="{97C476CC-410D-45A9-84CE-BABBDD7BB6BE}" presName="parentLeftMargin" presStyleLbl="node1" presStyleIdx="0" presStyleCnt="6"/>
      <dgm:spPr/>
    </dgm:pt>
    <dgm:pt modelId="{90859A2B-EFD8-426D-8DDE-E0DF8DF3FF4D}" type="pres">
      <dgm:prSet presAssocID="{97C476CC-410D-45A9-84CE-BABBDD7BB6B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326E91F-9261-4701-8AB0-0F2BC6EC0007}" type="pres">
      <dgm:prSet presAssocID="{97C476CC-410D-45A9-84CE-BABBDD7BB6BE}" presName="negativeSpace" presStyleCnt="0"/>
      <dgm:spPr/>
    </dgm:pt>
    <dgm:pt modelId="{904BED4D-24CD-4AFF-9E8D-8CBBC023F3CC}" type="pres">
      <dgm:prSet presAssocID="{97C476CC-410D-45A9-84CE-BABBDD7BB6BE}" presName="childText" presStyleLbl="conFgAcc1" presStyleIdx="0" presStyleCnt="6">
        <dgm:presLayoutVars>
          <dgm:bulletEnabled val="1"/>
        </dgm:presLayoutVars>
      </dgm:prSet>
      <dgm:spPr/>
    </dgm:pt>
    <dgm:pt modelId="{868C6EEA-C2DA-4BB3-9BD6-624694B480F5}" type="pres">
      <dgm:prSet presAssocID="{17B7A9B0-B8CA-4246-81C4-B29798934E35}" presName="spaceBetweenRectangles" presStyleCnt="0"/>
      <dgm:spPr/>
    </dgm:pt>
    <dgm:pt modelId="{80D5F30D-4238-411F-9B8D-F74544ACB80F}" type="pres">
      <dgm:prSet presAssocID="{91F71DB3-4450-4DA6-B77B-C730C6D65E72}" presName="parentLin" presStyleCnt="0"/>
      <dgm:spPr/>
    </dgm:pt>
    <dgm:pt modelId="{BA8074BF-9389-4E47-A4EE-9CB96865C9CE}" type="pres">
      <dgm:prSet presAssocID="{91F71DB3-4450-4DA6-B77B-C730C6D65E72}" presName="parentLeftMargin" presStyleLbl="node1" presStyleIdx="0" presStyleCnt="6"/>
      <dgm:spPr/>
    </dgm:pt>
    <dgm:pt modelId="{83DA9BDE-2664-4254-91D3-3C4C62299E78}" type="pres">
      <dgm:prSet presAssocID="{91F71DB3-4450-4DA6-B77B-C730C6D65E7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8DEEE06-BC66-46D8-9BBA-18E98854DB78}" type="pres">
      <dgm:prSet presAssocID="{91F71DB3-4450-4DA6-B77B-C730C6D65E72}" presName="negativeSpace" presStyleCnt="0"/>
      <dgm:spPr/>
    </dgm:pt>
    <dgm:pt modelId="{210110FF-EC77-497F-B4FA-05A3871EEDEC}" type="pres">
      <dgm:prSet presAssocID="{91F71DB3-4450-4DA6-B77B-C730C6D65E72}" presName="childText" presStyleLbl="conFgAcc1" presStyleIdx="1" presStyleCnt="6">
        <dgm:presLayoutVars>
          <dgm:bulletEnabled val="1"/>
        </dgm:presLayoutVars>
      </dgm:prSet>
      <dgm:spPr/>
    </dgm:pt>
    <dgm:pt modelId="{B661091C-2FFB-40C8-AC24-61FA12215720}" type="pres">
      <dgm:prSet presAssocID="{D4A93A65-74F7-4700-BA35-36FBBAB04659}" presName="spaceBetweenRectangles" presStyleCnt="0"/>
      <dgm:spPr/>
    </dgm:pt>
    <dgm:pt modelId="{F49B3347-B9A7-4238-9CC4-AF716469B33B}" type="pres">
      <dgm:prSet presAssocID="{1C850C74-674B-4255-9799-E4F168F931B1}" presName="parentLin" presStyleCnt="0"/>
      <dgm:spPr/>
    </dgm:pt>
    <dgm:pt modelId="{E1FE1E78-849B-4E67-93F2-4F02F959A813}" type="pres">
      <dgm:prSet presAssocID="{1C850C74-674B-4255-9799-E4F168F931B1}" presName="parentLeftMargin" presStyleLbl="node1" presStyleIdx="1" presStyleCnt="6"/>
      <dgm:spPr/>
    </dgm:pt>
    <dgm:pt modelId="{F4BD42FE-1D56-4E3B-9D08-8BEFBB7C3D1E}" type="pres">
      <dgm:prSet presAssocID="{1C850C74-674B-4255-9799-E4F168F931B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0091F2E-E9F1-419C-9B2C-77CE31676014}" type="pres">
      <dgm:prSet presAssocID="{1C850C74-674B-4255-9799-E4F168F931B1}" presName="negativeSpace" presStyleCnt="0"/>
      <dgm:spPr/>
    </dgm:pt>
    <dgm:pt modelId="{2D6BC38A-EDF4-4C6B-8A7A-C1F4BCBC4155}" type="pres">
      <dgm:prSet presAssocID="{1C850C74-674B-4255-9799-E4F168F931B1}" presName="childText" presStyleLbl="conFgAcc1" presStyleIdx="2" presStyleCnt="6">
        <dgm:presLayoutVars>
          <dgm:bulletEnabled val="1"/>
        </dgm:presLayoutVars>
      </dgm:prSet>
      <dgm:spPr/>
    </dgm:pt>
    <dgm:pt modelId="{117B9564-9F72-440F-A34B-BE8AAD14023A}" type="pres">
      <dgm:prSet presAssocID="{6598F01F-D25E-47B8-B58F-650F60D38F13}" presName="spaceBetweenRectangles" presStyleCnt="0"/>
      <dgm:spPr/>
    </dgm:pt>
    <dgm:pt modelId="{985ED2F7-B1C6-4C7E-9C33-CB1E3CCD7861}" type="pres">
      <dgm:prSet presAssocID="{02F6A63F-0116-40FF-B37D-31F881CB46DB}" presName="parentLin" presStyleCnt="0"/>
      <dgm:spPr/>
    </dgm:pt>
    <dgm:pt modelId="{92C285E6-7979-4814-95CC-64CFB0CADCFD}" type="pres">
      <dgm:prSet presAssocID="{02F6A63F-0116-40FF-B37D-31F881CB46DB}" presName="parentLeftMargin" presStyleLbl="node1" presStyleIdx="2" presStyleCnt="6"/>
      <dgm:spPr/>
    </dgm:pt>
    <dgm:pt modelId="{96932198-23E8-4EAF-8D2E-897D0D2619FD}" type="pres">
      <dgm:prSet presAssocID="{02F6A63F-0116-40FF-B37D-31F881CB46D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2562FBE-B7E1-40A0-9510-FDC94922A7E6}" type="pres">
      <dgm:prSet presAssocID="{02F6A63F-0116-40FF-B37D-31F881CB46DB}" presName="negativeSpace" presStyleCnt="0"/>
      <dgm:spPr/>
    </dgm:pt>
    <dgm:pt modelId="{F4875DC1-9324-4A09-B668-85491CE439F1}" type="pres">
      <dgm:prSet presAssocID="{02F6A63F-0116-40FF-B37D-31F881CB46DB}" presName="childText" presStyleLbl="conFgAcc1" presStyleIdx="3" presStyleCnt="6">
        <dgm:presLayoutVars>
          <dgm:bulletEnabled val="1"/>
        </dgm:presLayoutVars>
      </dgm:prSet>
      <dgm:spPr/>
    </dgm:pt>
    <dgm:pt modelId="{363CD23B-3CAE-40BA-81B5-A3535D0413C4}" type="pres">
      <dgm:prSet presAssocID="{B8D6D869-6967-437E-85FE-E63533070721}" presName="spaceBetweenRectangles" presStyleCnt="0"/>
      <dgm:spPr/>
    </dgm:pt>
    <dgm:pt modelId="{CB3CF716-2F72-41CB-BCA2-E4E4C6E014AE}" type="pres">
      <dgm:prSet presAssocID="{C08120E1-2278-441C-B15C-6A47F51B6001}" presName="parentLin" presStyleCnt="0"/>
      <dgm:spPr/>
    </dgm:pt>
    <dgm:pt modelId="{0B041C87-DCFE-43BA-92BD-36C227D24AC0}" type="pres">
      <dgm:prSet presAssocID="{C08120E1-2278-441C-B15C-6A47F51B6001}" presName="parentLeftMargin" presStyleLbl="node1" presStyleIdx="3" presStyleCnt="6"/>
      <dgm:spPr/>
    </dgm:pt>
    <dgm:pt modelId="{3532B4FB-C5D3-44FB-BBF4-9BF29353FB1C}" type="pres">
      <dgm:prSet presAssocID="{C08120E1-2278-441C-B15C-6A47F51B600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C3FDB06-6E76-4375-A05E-B88F28A787F1}" type="pres">
      <dgm:prSet presAssocID="{C08120E1-2278-441C-B15C-6A47F51B6001}" presName="negativeSpace" presStyleCnt="0"/>
      <dgm:spPr/>
    </dgm:pt>
    <dgm:pt modelId="{651C3516-2D5C-4396-8FA3-02C1BB4310E9}" type="pres">
      <dgm:prSet presAssocID="{C08120E1-2278-441C-B15C-6A47F51B6001}" presName="childText" presStyleLbl="conFgAcc1" presStyleIdx="4" presStyleCnt="6">
        <dgm:presLayoutVars>
          <dgm:bulletEnabled val="1"/>
        </dgm:presLayoutVars>
      </dgm:prSet>
      <dgm:spPr/>
    </dgm:pt>
    <dgm:pt modelId="{EAB7AEE0-D1E6-418B-9B9B-048F24986548}" type="pres">
      <dgm:prSet presAssocID="{1E25C094-88FF-4BA8-9864-D8C177D487FC}" presName="spaceBetweenRectangles" presStyleCnt="0"/>
      <dgm:spPr/>
    </dgm:pt>
    <dgm:pt modelId="{41A85D80-079D-4E6E-83E8-DDD03FA259BF}" type="pres">
      <dgm:prSet presAssocID="{C530CFF8-3D44-405C-967C-627F19E4F333}" presName="parentLin" presStyleCnt="0"/>
      <dgm:spPr/>
    </dgm:pt>
    <dgm:pt modelId="{1D52A544-5557-499A-984B-719FD7C6511C}" type="pres">
      <dgm:prSet presAssocID="{C530CFF8-3D44-405C-967C-627F19E4F333}" presName="parentLeftMargin" presStyleLbl="node1" presStyleIdx="4" presStyleCnt="6"/>
      <dgm:spPr/>
    </dgm:pt>
    <dgm:pt modelId="{C8E4904A-DCB6-4F15-B19A-3AB62B5461E8}" type="pres">
      <dgm:prSet presAssocID="{C530CFF8-3D44-405C-967C-627F19E4F333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A4912045-E4B1-4CDF-AEA9-A93AA0A5C7F7}" type="pres">
      <dgm:prSet presAssocID="{C530CFF8-3D44-405C-967C-627F19E4F333}" presName="negativeSpace" presStyleCnt="0"/>
      <dgm:spPr/>
    </dgm:pt>
    <dgm:pt modelId="{CB30A7E3-EDB9-4487-BF66-A36F0CD1DF3A}" type="pres">
      <dgm:prSet presAssocID="{C530CFF8-3D44-405C-967C-627F19E4F333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31181608-40B8-480F-9711-79F6747ED014}" srcId="{F9347CDF-9B99-4871-80AE-110FC6530CCF}" destId="{C08120E1-2278-441C-B15C-6A47F51B6001}" srcOrd="4" destOrd="0" parTransId="{4C3C4FA4-D497-412D-A6B7-617DDFBDF7C3}" sibTransId="{1E25C094-88FF-4BA8-9864-D8C177D487FC}"/>
    <dgm:cxn modelId="{0CFF9609-B752-430D-836C-449F1E293A83}" srcId="{F9347CDF-9B99-4871-80AE-110FC6530CCF}" destId="{91F71DB3-4450-4DA6-B77B-C730C6D65E72}" srcOrd="1" destOrd="0" parTransId="{351AA57A-1C5C-42FE-86A5-E1A61B7F25DD}" sibTransId="{D4A93A65-74F7-4700-BA35-36FBBAB04659}"/>
    <dgm:cxn modelId="{DAE33B2C-8B70-4803-9AF1-DF3CF6FA57D9}" type="presOf" srcId="{91F71DB3-4450-4DA6-B77B-C730C6D65E72}" destId="{83DA9BDE-2664-4254-91D3-3C4C62299E78}" srcOrd="1" destOrd="0" presId="urn:microsoft.com/office/officeart/2005/8/layout/list1"/>
    <dgm:cxn modelId="{DC0AEC37-2AB1-4950-B237-F5B03AFCBE9C}" type="presOf" srcId="{02F6A63F-0116-40FF-B37D-31F881CB46DB}" destId="{96932198-23E8-4EAF-8D2E-897D0D2619FD}" srcOrd="1" destOrd="0" presId="urn:microsoft.com/office/officeart/2005/8/layout/list1"/>
    <dgm:cxn modelId="{83199E3F-F5E9-480F-817F-2ABEEA2E7836}" type="presOf" srcId="{91F71DB3-4450-4DA6-B77B-C730C6D65E72}" destId="{BA8074BF-9389-4E47-A4EE-9CB96865C9CE}" srcOrd="0" destOrd="0" presId="urn:microsoft.com/office/officeart/2005/8/layout/list1"/>
    <dgm:cxn modelId="{E7319342-0DBF-4092-9A69-B11C87C34C17}" type="presOf" srcId="{F9347CDF-9B99-4871-80AE-110FC6530CCF}" destId="{E4241555-3A10-4636-8AF0-4D4F2D0625C0}" srcOrd="0" destOrd="0" presId="urn:microsoft.com/office/officeart/2005/8/layout/list1"/>
    <dgm:cxn modelId="{76E4074B-4125-44C1-9324-978EF47406AB}" type="presOf" srcId="{02F6A63F-0116-40FF-B37D-31F881CB46DB}" destId="{92C285E6-7979-4814-95CC-64CFB0CADCFD}" srcOrd="0" destOrd="0" presId="urn:microsoft.com/office/officeart/2005/8/layout/list1"/>
    <dgm:cxn modelId="{8981C451-2BF1-4194-BFA0-0FB742801A70}" type="presOf" srcId="{97C476CC-410D-45A9-84CE-BABBDD7BB6BE}" destId="{E06A8FE9-8A3D-4B68-8F9D-0DA1E8D94C6A}" srcOrd="0" destOrd="0" presId="urn:microsoft.com/office/officeart/2005/8/layout/list1"/>
    <dgm:cxn modelId="{AFAE306E-B89C-4E6A-9518-FC27C30D5BBC}" srcId="{F9347CDF-9B99-4871-80AE-110FC6530CCF}" destId="{02F6A63F-0116-40FF-B37D-31F881CB46DB}" srcOrd="3" destOrd="0" parTransId="{6E1401A8-CF67-4387-8152-129ED71F2C79}" sibTransId="{B8D6D869-6967-437E-85FE-E63533070721}"/>
    <dgm:cxn modelId="{8CB66273-E701-43E3-B1CB-2E214FC3DA6C}" srcId="{F9347CDF-9B99-4871-80AE-110FC6530CCF}" destId="{97C476CC-410D-45A9-84CE-BABBDD7BB6BE}" srcOrd="0" destOrd="0" parTransId="{59CCC835-D46E-4B14-B638-E672D825D42C}" sibTransId="{17B7A9B0-B8CA-4246-81C4-B29798934E35}"/>
    <dgm:cxn modelId="{4619AF79-FA1A-47C3-9430-C3A56C882247}" type="presOf" srcId="{C08120E1-2278-441C-B15C-6A47F51B6001}" destId="{0B041C87-DCFE-43BA-92BD-36C227D24AC0}" srcOrd="0" destOrd="0" presId="urn:microsoft.com/office/officeart/2005/8/layout/list1"/>
    <dgm:cxn modelId="{0A85F596-A3A8-406F-ADDE-6E0C39FEF42A}" type="presOf" srcId="{C530CFF8-3D44-405C-967C-627F19E4F333}" destId="{C8E4904A-DCB6-4F15-B19A-3AB62B5461E8}" srcOrd="1" destOrd="0" presId="urn:microsoft.com/office/officeart/2005/8/layout/list1"/>
    <dgm:cxn modelId="{6B070D9A-E177-4F5E-80BD-9C2025F5AE52}" type="presOf" srcId="{C530CFF8-3D44-405C-967C-627F19E4F333}" destId="{1D52A544-5557-499A-984B-719FD7C6511C}" srcOrd="0" destOrd="0" presId="urn:microsoft.com/office/officeart/2005/8/layout/list1"/>
    <dgm:cxn modelId="{B9D9ED9D-A1FB-49F2-8C2C-5AA737D17279}" type="presOf" srcId="{1C850C74-674B-4255-9799-E4F168F931B1}" destId="{F4BD42FE-1D56-4E3B-9D08-8BEFBB7C3D1E}" srcOrd="1" destOrd="0" presId="urn:microsoft.com/office/officeart/2005/8/layout/list1"/>
    <dgm:cxn modelId="{A27139B5-D0E2-47BD-841D-97BB954C7D77}" type="presOf" srcId="{C08120E1-2278-441C-B15C-6A47F51B6001}" destId="{3532B4FB-C5D3-44FB-BBF4-9BF29353FB1C}" srcOrd="1" destOrd="0" presId="urn:microsoft.com/office/officeart/2005/8/layout/list1"/>
    <dgm:cxn modelId="{BA7854B7-D30D-48DA-83B6-1582A75086B7}" type="presOf" srcId="{97C476CC-410D-45A9-84CE-BABBDD7BB6BE}" destId="{90859A2B-EFD8-426D-8DDE-E0DF8DF3FF4D}" srcOrd="1" destOrd="0" presId="urn:microsoft.com/office/officeart/2005/8/layout/list1"/>
    <dgm:cxn modelId="{05C742C2-0BAD-4D61-BF02-DF38282E1C20}" srcId="{F9347CDF-9B99-4871-80AE-110FC6530CCF}" destId="{1C850C74-674B-4255-9799-E4F168F931B1}" srcOrd="2" destOrd="0" parTransId="{FB9C5EAD-1C09-47D3-A254-49CD52E95A1A}" sibTransId="{6598F01F-D25E-47B8-B58F-650F60D38F13}"/>
    <dgm:cxn modelId="{5AA7DADB-785C-461A-9BB3-4288D27633B2}" srcId="{F9347CDF-9B99-4871-80AE-110FC6530CCF}" destId="{C530CFF8-3D44-405C-967C-627F19E4F333}" srcOrd="5" destOrd="0" parTransId="{DE496D41-2B2D-49CF-B965-4739DA0BEA5B}" sibTransId="{CCDD71DC-CC4B-4EAB-9850-07AD1321757D}"/>
    <dgm:cxn modelId="{A5AF06E1-8A21-4846-A71F-0700A2C6239E}" type="presOf" srcId="{1C850C74-674B-4255-9799-E4F168F931B1}" destId="{E1FE1E78-849B-4E67-93F2-4F02F959A813}" srcOrd="0" destOrd="0" presId="urn:microsoft.com/office/officeart/2005/8/layout/list1"/>
    <dgm:cxn modelId="{086DE7A6-9488-4E60-9A67-1F4A4F3CB73B}" type="presParOf" srcId="{E4241555-3A10-4636-8AF0-4D4F2D0625C0}" destId="{BF6C9F4D-5213-474D-923D-CFD05BC68A50}" srcOrd="0" destOrd="0" presId="urn:microsoft.com/office/officeart/2005/8/layout/list1"/>
    <dgm:cxn modelId="{92627EFE-CF05-4862-98EF-F65A0A869FB4}" type="presParOf" srcId="{BF6C9F4D-5213-474D-923D-CFD05BC68A50}" destId="{E06A8FE9-8A3D-4B68-8F9D-0DA1E8D94C6A}" srcOrd="0" destOrd="0" presId="urn:microsoft.com/office/officeart/2005/8/layout/list1"/>
    <dgm:cxn modelId="{FD0305A3-AFB2-4DBF-A572-1D4E5F1F0E97}" type="presParOf" srcId="{BF6C9F4D-5213-474D-923D-CFD05BC68A50}" destId="{90859A2B-EFD8-426D-8DDE-E0DF8DF3FF4D}" srcOrd="1" destOrd="0" presId="urn:microsoft.com/office/officeart/2005/8/layout/list1"/>
    <dgm:cxn modelId="{1052D983-320C-4635-9D19-7D7424EF2170}" type="presParOf" srcId="{E4241555-3A10-4636-8AF0-4D4F2D0625C0}" destId="{7326E91F-9261-4701-8AB0-0F2BC6EC0007}" srcOrd="1" destOrd="0" presId="urn:microsoft.com/office/officeart/2005/8/layout/list1"/>
    <dgm:cxn modelId="{4C7D47E6-6F1E-41B3-97EB-1E18570B6FD5}" type="presParOf" srcId="{E4241555-3A10-4636-8AF0-4D4F2D0625C0}" destId="{904BED4D-24CD-4AFF-9E8D-8CBBC023F3CC}" srcOrd="2" destOrd="0" presId="urn:microsoft.com/office/officeart/2005/8/layout/list1"/>
    <dgm:cxn modelId="{641D786F-65F1-4497-BA0D-8413E964CE89}" type="presParOf" srcId="{E4241555-3A10-4636-8AF0-4D4F2D0625C0}" destId="{868C6EEA-C2DA-4BB3-9BD6-624694B480F5}" srcOrd="3" destOrd="0" presId="urn:microsoft.com/office/officeart/2005/8/layout/list1"/>
    <dgm:cxn modelId="{55293957-D703-4E45-AC34-AA81A2D5EBC2}" type="presParOf" srcId="{E4241555-3A10-4636-8AF0-4D4F2D0625C0}" destId="{80D5F30D-4238-411F-9B8D-F74544ACB80F}" srcOrd="4" destOrd="0" presId="urn:microsoft.com/office/officeart/2005/8/layout/list1"/>
    <dgm:cxn modelId="{7F82551A-815E-495D-9CAE-1010B790ADB9}" type="presParOf" srcId="{80D5F30D-4238-411F-9B8D-F74544ACB80F}" destId="{BA8074BF-9389-4E47-A4EE-9CB96865C9CE}" srcOrd="0" destOrd="0" presId="urn:microsoft.com/office/officeart/2005/8/layout/list1"/>
    <dgm:cxn modelId="{26298193-16C0-410D-9076-E25E8BCF52F6}" type="presParOf" srcId="{80D5F30D-4238-411F-9B8D-F74544ACB80F}" destId="{83DA9BDE-2664-4254-91D3-3C4C62299E78}" srcOrd="1" destOrd="0" presId="urn:microsoft.com/office/officeart/2005/8/layout/list1"/>
    <dgm:cxn modelId="{1BBFF209-4106-47CB-86CC-27043518F109}" type="presParOf" srcId="{E4241555-3A10-4636-8AF0-4D4F2D0625C0}" destId="{D8DEEE06-BC66-46D8-9BBA-18E98854DB78}" srcOrd="5" destOrd="0" presId="urn:microsoft.com/office/officeart/2005/8/layout/list1"/>
    <dgm:cxn modelId="{38C18CCE-1D7E-4E17-BD16-2928363B9985}" type="presParOf" srcId="{E4241555-3A10-4636-8AF0-4D4F2D0625C0}" destId="{210110FF-EC77-497F-B4FA-05A3871EEDEC}" srcOrd="6" destOrd="0" presId="urn:microsoft.com/office/officeart/2005/8/layout/list1"/>
    <dgm:cxn modelId="{AFC29DB8-15CB-46AB-A702-42AF1F5335D9}" type="presParOf" srcId="{E4241555-3A10-4636-8AF0-4D4F2D0625C0}" destId="{B661091C-2FFB-40C8-AC24-61FA12215720}" srcOrd="7" destOrd="0" presId="urn:microsoft.com/office/officeart/2005/8/layout/list1"/>
    <dgm:cxn modelId="{E798D473-6183-44BB-8B76-79905288EDED}" type="presParOf" srcId="{E4241555-3A10-4636-8AF0-4D4F2D0625C0}" destId="{F49B3347-B9A7-4238-9CC4-AF716469B33B}" srcOrd="8" destOrd="0" presId="urn:microsoft.com/office/officeart/2005/8/layout/list1"/>
    <dgm:cxn modelId="{379C8500-9CAC-4505-96CE-C150DFC76090}" type="presParOf" srcId="{F49B3347-B9A7-4238-9CC4-AF716469B33B}" destId="{E1FE1E78-849B-4E67-93F2-4F02F959A813}" srcOrd="0" destOrd="0" presId="urn:microsoft.com/office/officeart/2005/8/layout/list1"/>
    <dgm:cxn modelId="{B7A73B2A-7925-47D5-A194-2210234BD687}" type="presParOf" srcId="{F49B3347-B9A7-4238-9CC4-AF716469B33B}" destId="{F4BD42FE-1D56-4E3B-9D08-8BEFBB7C3D1E}" srcOrd="1" destOrd="0" presId="urn:microsoft.com/office/officeart/2005/8/layout/list1"/>
    <dgm:cxn modelId="{9206E5B8-1445-4C4A-B203-93DCED8897F6}" type="presParOf" srcId="{E4241555-3A10-4636-8AF0-4D4F2D0625C0}" destId="{40091F2E-E9F1-419C-9B2C-77CE31676014}" srcOrd="9" destOrd="0" presId="urn:microsoft.com/office/officeart/2005/8/layout/list1"/>
    <dgm:cxn modelId="{6F367810-0316-4237-9647-E933CEA608A7}" type="presParOf" srcId="{E4241555-3A10-4636-8AF0-4D4F2D0625C0}" destId="{2D6BC38A-EDF4-4C6B-8A7A-C1F4BCBC4155}" srcOrd="10" destOrd="0" presId="urn:microsoft.com/office/officeart/2005/8/layout/list1"/>
    <dgm:cxn modelId="{B9AE464D-AA59-4D4A-BF54-8711AA0F19E8}" type="presParOf" srcId="{E4241555-3A10-4636-8AF0-4D4F2D0625C0}" destId="{117B9564-9F72-440F-A34B-BE8AAD14023A}" srcOrd="11" destOrd="0" presId="urn:microsoft.com/office/officeart/2005/8/layout/list1"/>
    <dgm:cxn modelId="{2E37CC7E-2FFF-412F-A639-FE317D1BFBFE}" type="presParOf" srcId="{E4241555-3A10-4636-8AF0-4D4F2D0625C0}" destId="{985ED2F7-B1C6-4C7E-9C33-CB1E3CCD7861}" srcOrd="12" destOrd="0" presId="urn:microsoft.com/office/officeart/2005/8/layout/list1"/>
    <dgm:cxn modelId="{739B0B50-6ACF-4CAC-A22D-512C980A3B08}" type="presParOf" srcId="{985ED2F7-B1C6-4C7E-9C33-CB1E3CCD7861}" destId="{92C285E6-7979-4814-95CC-64CFB0CADCFD}" srcOrd="0" destOrd="0" presId="urn:microsoft.com/office/officeart/2005/8/layout/list1"/>
    <dgm:cxn modelId="{9E1A731A-9C37-4091-B4B2-7ABFFA623234}" type="presParOf" srcId="{985ED2F7-B1C6-4C7E-9C33-CB1E3CCD7861}" destId="{96932198-23E8-4EAF-8D2E-897D0D2619FD}" srcOrd="1" destOrd="0" presId="urn:microsoft.com/office/officeart/2005/8/layout/list1"/>
    <dgm:cxn modelId="{E6A53CF4-AA59-42D0-922D-F174B995B7E0}" type="presParOf" srcId="{E4241555-3A10-4636-8AF0-4D4F2D0625C0}" destId="{92562FBE-B7E1-40A0-9510-FDC94922A7E6}" srcOrd="13" destOrd="0" presId="urn:microsoft.com/office/officeart/2005/8/layout/list1"/>
    <dgm:cxn modelId="{1738830C-993F-430C-BB16-05163187DC16}" type="presParOf" srcId="{E4241555-3A10-4636-8AF0-4D4F2D0625C0}" destId="{F4875DC1-9324-4A09-B668-85491CE439F1}" srcOrd="14" destOrd="0" presId="urn:microsoft.com/office/officeart/2005/8/layout/list1"/>
    <dgm:cxn modelId="{8D408629-92C8-4784-AFE1-7CAA6EC7BD78}" type="presParOf" srcId="{E4241555-3A10-4636-8AF0-4D4F2D0625C0}" destId="{363CD23B-3CAE-40BA-81B5-A3535D0413C4}" srcOrd="15" destOrd="0" presId="urn:microsoft.com/office/officeart/2005/8/layout/list1"/>
    <dgm:cxn modelId="{E7B58130-78D5-42F3-B323-FECD596C0C4B}" type="presParOf" srcId="{E4241555-3A10-4636-8AF0-4D4F2D0625C0}" destId="{CB3CF716-2F72-41CB-BCA2-E4E4C6E014AE}" srcOrd="16" destOrd="0" presId="urn:microsoft.com/office/officeart/2005/8/layout/list1"/>
    <dgm:cxn modelId="{4D7171AD-2D95-404C-8D07-56C639D3971D}" type="presParOf" srcId="{CB3CF716-2F72-41CB-BCA2-E4E4C6E014AE}" destId="{0B041C87-DCFE-43BA-92BD-36C227D24AC0}" srcOrd="0" destOrd="0" presId="urn:microsoft.com/office/officeart/2005/8/layout/list1"/>
    <dgm:cxn modelId="{2676206F-53AD-490A-860A-2EA43DFC2F92}" type="presParOf" srcId="{CB3CF716-2F72-41CB-BCA2-E4E4C6E014AE}" destId="{3532B4FB-C5D3-44FB-BBF4-9BF29353FB1C}" srcOrd="1" destOrd="0" presId="urn:microsoft.com/office/officeart/2005/8/layout/list1"/>
    <dgm:cxn modelId="{5048D0DB-23FB-48C9-8A4E-0EF41C05C80B}" type="presParOf" srcId="{E4241555-3A10-4636-8AF0-4D4F2D0625C0}" destId="{DC3FDB06-6E76-4375-A05E-B88F28A787F1}" srcOrd="17" destOrd="0" presId="urn:microsoft.com/office/officeart/2005/8/layout/list1"/>
    <dgm:cxn modelId="{713E91F8-C093-4A17-82CE-7746106583EE}" type="presParOf" srcId="{E4241555-3A10-4636-8AF0-4D4F2D0625C0}" destId="{651C3516-2D5C-4396-8FA3-02C1BB4310E9}" srcOrd="18" destOrd="0" presId="urn:microsoft.com/office/officeart/2005/8/layout/list1"/>
    <dgm:cxn modelId="{1564CB39-D18C-40BE-BDAB-172768C3048C}" type="presParOf" srcId="{E4241555-3A10-4636-8AF0-4D4F2D0625C0}" destId="{EAB7AEE0-D1E6-418B-9B9B-048F24986548}" srcOrd="19" destOrd="0" presId="urn:microsoft.com/office/officeart/2005/8/layout/list1"/>
    <dgm:cxn modelId="{83C2512E-2150-4982-AAED-958E4539CCDE}" type="presParOf" srcId="{E4241555-3A10-4636-8AF0-4D4F2D0625C0}" destId="{41A85D80-079D-4E6E-83E8-DDD03FA259BF}" srcOrd="20" destOrd="0" presId="urn:microsoft.com/office/officeart/2005/8/layout/list1"/>
    <dgm:cxn modelId="{63B9F9FD-25B6-4579-9134-4C3434A12747}" type="presParOf" srcId="{41A85D80-079D-4E6E-83E8-DDD03FA259BF}" destId="{1D52A544-5557-499A-984B-719FD7C6511C}" srcOrd="0" destOrd="0" presId="urn:microsoft.com/office/officeart/2005/8/layout/list1"/>
    <dgm:cxn modelId="{08862F7C-12D4-4BE9-8F2A-D15F1C3BDE01}" type="presParOf" srcId="{41A85D80-079D-4E6E-83E8-DDD03FA259BF}" destId="{C8E4904A-DCB6-4F15-B19A-3AB62B5461E8}" srcOrd="1" destOrd="0" presId="urn:microsoft.com/office/officeart/2005/8/layout/list1"/>
    <dgm:cxn modelId="{723703C3-6A8F-4BD9-B272-143F04E5BC02}" type="presParOf" srcId="{E4241555-3A10-4636-8AF0-4D4F2D0625C0}" destId="{A4912045-E4B1-4CDF-AEA9-A93AA0A5C7F7}" srcOrd="21" destOrd="0" presId="urn:microsoft.com/office/officeart/2005/8/layout/list1"/>
    <dgm:cxn modelId="{6A908F1B-08B2-4DC1-BDE0-FB94178D9648}" type="presParOf" srcId="{E4241555-3A10-4636-8AF0-4D4F2D0625C0}" destId="{CB30A7E3-EDB9-4487-BF66-A36F0CD1DF3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F78567C-B28E-4520-9C61-C5474A658069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0DE6579-6210-473F-9928-11E4943BFC9C}">
      <dgm:prSet phldrT="[Text]" custT="1"/>
      <dgm:spPr/>
      <dgm:t>
        <a:bodyPr/>
        <a:lstStyle/>
        <a:p>
          <a:r>
            <a:rPr lang="en-US" sz="3600" b="1"/>
            <a:t>Employment</a:t>
          </a:r>
          <a:endParaRPr lang="en-US" sz="3600" b="1" dirty="0"/>
        </a:p>
      </dgm:t>
    </dgm:pt>
    <dgm:pt modelId="{FE7F53CD-157E-4219-98E2-3CE4474D5D1D}" type="parTrans" cxnId="{F5E840E2-35AA-49B2-ADA3-8116B7D50D2F}">
      <dgm:prSet/>
      <dgm:spPr/>
      <dgm:t>
        <a:bodyPr/>
        <a:lstStyle/>
        <a:p>
          <a:endParaRPr lang="en-US"/>
        </a:p>
      </dgm:t>
    </dgm:pt>
    <dgm:pt modelId="{F159A6F8-5CF8-4DB2-B98E-92E5B98886B9}" type="sibTrans" cxnId="{F5E840E2-35AA-49B2-ADA3-8116B7D50D2F}">
      <dgm:prSet/>
      <dgm:spPr/>
      <dgm:t>
        <a:bodyPr/>
        <a:lstStyle/>
        <a:p>
          <a:endParaRPr lang="en-US"/>
        </a:p>
      </dgm:t>
    </dgm:pt>
    <dgm:pt modelId="{D5F4446E-1293-4C5E-82F2-D276EC686918}">
      <dgm:prSet phldrT="[Text]"/>
      <dgm:spPr/>
      <dgm:t>
        <a:bodyPr/>
        <a:lstStyle/>
        <a:p>
          <a:pPr algn="ctr"/>
          <a:r>
            <a:rPr lang="en-US" dirty="0"/>
            <a:t>Federal Work Study</a:t>
          </a:r>
        </a:p>
      </dgm:t>
    </dgm:pt>
    <dgm:pt modelId="{BB43A1B7-14F1-4363-9B8E-30BB72AB7CBA}" type="parTrans" cxnId="{99F752C7-C93E-4A78-AEEF-6480BCAFE5FA}">
      <dgm:prSet/>
      <dgm:spPr/>
      <dgm:t>
        <a:bodyPr/>
        <a:lstStyle/>
        <a:p>
          <a:endParaRPr lang="en-US"/>
        </a:p>
      </dgm:t>
    </dgm:pt>
    <dgm:pt modelId="{95D93FD8-FCFF-4842-94F7-AE929201A04B}" type="sibTrans" cxnId="{99F752C7-C93E-4A78-AEEF-6480BCAFE5FA}">
      <dgm:prSet/>
      <dgm:spPr/>
      <dgm:t>
        <a:bodyPr/>
        <a:lstStyle/>
        <a:p>
          <a:endParaRPr lang="en-US"/>
        </a:p>
      </dgm:t>
    </dgm:pt>
    <dgm:pt modelId="{7C022F66-A37C-4463-9D1F-F98068EDC4D7}">
      <dgm:prSet phldrT="[Text]"/>
      <dgm:spPr/>
      <dgm:t>
        <a:bodyPr/>
        <a:lstStyle/>
        <a:p>
          <a:r>
            <a:rPr lang="en-US" dirty="0"/>
            <a:t>Campus Employment</a:t>
          </a:r>
        </a:p>
      </dgm:t>
    </dgm:pt>
    <dgm:pt modelId="{303F214E-B210-43C8-8FE5-6C14DA54B2F9}" type="parTrans" cxnId="{8BD69B37-0DD3-40A9-B31E-51520511B2D2}">
      <dgm:prSet/>
      <dgm:spPr/>
      <dgm:t>
        <a:bodyPr/>
        <a:lstStyle/>
        <a:p>
          <a:endParaRPr lang="en-US"/>
        </a:p>
      </dgm:t>
    </dgm:pt>
    <dgm:pt modelId="{45957E04-E853-4DB6-96DE-C5FECE7F4C1B}" type="sibTrans" cxnId="{8BD69B37-0DD3-40A9-B31E-51520511B2D2}">
      <dgm:prSet/>
      <dgm:spPr/>
      <dgm:t>
        <a:bodyPr/>
        <a:lstStyle/>
        <a:p>
          <a:endParaRPr lang="en-US"/>
        </a:p>
      </dgm:t>
    </dgm:pt>
    <dgm:pt modelId="{3D3E0C7C-2969-4193-834A-C78B42FBD631}">
      <dgm:prSet phldrT="[Text]" custT="1"/>
      <dgm:spPr/>
      <dgm:t>
        <a:bodyPr/>
        <a:lstStyle/>
        <a:p>
          <a:r>
            <a:rPr lang="en-US" sz="3600" b="1"/>
            <a:t>Loans</a:t>
          </a:r>
          <a:endParaRPr lang="en-US" sz="3600" b="1" dirty="0"/>
        </a:p>
      </dgm:t>
    </dgm:pt>
    <dgm:pt modelId="{D46A12EC-FBF6-49C0-80BB-A2680AD3FA3A}" type="parTrans" cxnId="{AE5D87F6-FD7F-4708-8D06-9145346AE7CB}">
      <dgm:prSet/>
      <dgm:spPr/>
      <dgm:t>
        <a:bodyPr/>
        <a:lstStyle/>
        <a:p>
          <a:endParaRPr lang="en-US"/>
        </a:p>
      </dgm:t>
    </dgm:pt>
    <dgm:pt modelId="{0E116C5E-4DC7-47ED-BEE6-58A74540A4B1}" type="sibTrans" cxnId="{AE5D87F6-FD7F-4708-8D06-9145346AE7CB}">
      <dgm:prSet/>
      <dgm:spPr/>
      <dgm:t>
        <a:bodyPr/>
        <a:lstStyle/>
        <a:p>
          <a:endParaRPr lang="en-US"/>
        </a:p>
      </dgm:t>
    </dgm:pt>
    <dgm:pt modelId="{61996726-A819-45B5-AB6B-237E6ADFC039}">
      <dgm:prSet phldrT="[Text]"/>
      <dgm:spPr/>
      <dgm:t>
        <a:bodyPr/>
        <a:lstStyle/>
        <a:p>
          <a:pPr algn="ctr"/>
          <a:r>
            <a:rPr lang="en-US" dirty="0"/>
            <a:t>Stafford Loan</a:t>
          </a:r>
        </a:p>
      </dgm:t>
    </dgm:pt>
    <dgm:pt modelId="{2C1679E2-9274-4B82-8F3E-9E05B34C4FD0}" type="parTrans" cxnId="{3095014A-D9E0-40E3-8228-D619E603A401}">
      <dgm:prSet/>
      <dgm:spPr/>
      <dgm:t>
        <a:bodyPr/>
        <a:lstStyle/>
        <a:p>
          <a:endParaRPr lang="en-US"/>
        </a:p>
      </dgm:t>
    </dgm:pt>
    <dgm:pt modelId="{FA04840E-AAF9-49B8-985B-7FD805C6A970}" type="sibTrans" cxnId="{3095014A-D9E0-40E3-8228-D619E603A401}">
      <dgm:prSet/>
      <dgm:spPr/>
      <dgm:t>
        <a:bodyPr/>
        <a:lstStyle/>
        <a:p>
          <a:endParaRPr lang="en-US"/>
        </a:p>
      </dgm:t>
    </dgm:pt>
    <dgm:pt modelId="{26A601D2-41A6-4FA1-9A96-744774228473}">
      <dgm:prSet phldrT="[Text]"/>
      <dgm:spPr/>
      <dgm:t>
        <a:bodyPr/>
        <a:lstStyle/>
        <a:p>
          <a:r>
            <a:rPr lang="en-US" dirty="0"/>
            <a:t>Perkins Loan</a:t>
          </a:r>
        </a:p>
      </dgm:t>
    </dgm:pt>
    <dgm:pt modelId="{3F493913-CB1F-4B4C-A735-4B9F493474F4}" type="parTrans" cxnId="{699B835F-0BFF-483E-9E3E-26D28A2259DE}">
      <dgm:prSet/>
      <dgm:spPr/>
      <dgm:t>
        <a:bodyPr/>
        <a:lstStyle/>
        <a:p>
          <a:endParaRPr lang="en-US"/>
        </a:p>
      </dgm:t>
    </dgm:pt>
    <dgm:pt modelId="{9C848693-D085-4253-A929-DB2762C676F6}" type="sibTrans" cxnId="{699B835F-0BFF-483E-9E3E-26D28A2259DE}">
      <dgm:prSet/>
      <dgm:spPr/>
      <dgm:t>
        <a:bodyPr/>
        <a:lstStyle/>
        <a:p>
          <a:endParaRPr lang="en-US"/>
        </a:p>
      </dgm:t>
    </dgm:pt>
    <dgm:pt modelId="{7532B5CA-0DEA-4AF1-83F8-2A26CF22BFD5}">
      <dgm:prSet phldrT="[Text]"/>
      <dgm:spPr/>
      <dgm:t>
        <a:bodyPr/>
        <a:lstStyle/>
        <a:p>
          <a:r>
            <a:rPr lang="en-US" dirty="0"/>
            <a:t>Parent (PLUS) Loan</a:t>
          </a:r>
        </a:p>
      </dgm:t>
    </dgm:pt>
    <dgm:pt modelId="{60F88CDE-B81C-403A-9964-689166EC8AA5}" type="parTrans" cxnId="{8C901152-70D5-4CA6-A43F-F1F1CE9C6BFF}">
      <dgm:prSet/>
      <dgm:spPr/>
      <dgm:t>
        <a:bodyPr/>
        <a:lstStyle/>
        <a:p>
          <a:endParaRPr lang="en-US"/>
        </a:p>
      </dgm:t>
    </dgm:pt>
    <dgm:pt modelId="{BC43487D-E5C4-4BD9-A0CA-3CF9AD6D401D}" type="sibTrans" cxnId="{8C901152-70D5-4CA6-A43F-F1F1CE9C6BFF}">
      <dgm:prSet/>
      <dgm:spPr/>
      <dgm:t>
        <a:bodyPr/>
        <a:lstStyle/>
        <a:p>
          <a:endParaRPr lang="en-US"/>
        </a:p>
      </dgm:t>
    </dgm:pt>
    <dgm:pt modelId="{1ED5FBEA-8EE3-4E1E-812A-5065C5A86FD0}">
      <dgm:prSet phldrT="[Text]"/>
      <dgm:spPr/>
      <dgm:t>
        <a:bodyPr/>
        <a:lstStyle/>
        <a:p>
          <a:r>
            <a:rPr lang="en-US" dirty="0"/>
            <a:t>Alternative Loans</a:t>
          </a:r>
        </a:p>
      </dgm:t>
    </dgm:pt>
    <dgm:pt modelId="{76477920-C2A3-40D0-A5B0-65006A9BBACD}" type="parTrans" cxnId="{A6654A73-8317-4A76-BBF1-50333CB89AC8}">
      <dgm:prSet/>
      <dgm:spPr/>
      <dgm:t>
        <a:bodyPr/>
        <a:lstStyle/>
        <a:p>
          <a:endParaRPr lang="en-US"/>
        </a:p>
      </dgm:t>
    </dgm:pt>
    <dgm:pt modelId="{8E7923A6-6588-485B-B465-DDE3D64C6034}" type="sibTrans" cxnId="{A6654A73-8317-4A76-BBF1-50333CB89AC8}">
      <dgm:prSet/>
      <dgm:spPr/>
      <dgm:t>
        <a:bodyPr/>
        <a:lstStyle/>
        <a:p>
          <a:endParaRPr lang="en-US"/>
        </a:p>
      </dgm:t>
    </dgm:pt>
    <dgm:pt modelId="{18445ECB-B434-4E7E-BB1E-D8A3662ABA1C}" type="pres">
      <dgm:prSet presAssocID="{3F78567C-B28E-4520-9C61-C5474A658069}" presName="theList" presStyleCnt="0">
        <dgm:presLayoutVars>
          <dgm:dir/>
          <dgm:animLvl val="lvl"/>
          <dgm:resizeHandles val="exact"/>
        </dgm:presLayoutVars>
      </dgm:prSet>
      <dgm:spPr/>
    </dgm:pt>
    <dgm:pt modelId="{4FF4118E-CB03-439D-B7AC-2E68D7AE6115}" type="pres">
      <dgm:prSet presAssocID="{30DE6579-6210-473F-9928-11E4943BFC9C}" presName="compNode" presStyleCnt="0"/>
      <dgm:spPr/>
    </dgm:pt>
    <dgm:pt modelId="{1633D5EB-7052-45C2-B192-D9E9B726707A}" type="pres">
      <dgm:prSet presAssocID="{30DE6579-6210-473F-9928-11E4943BFC9C}" presName="aNode" presStyleLbl="bgShp" presStyleIdx="0" presStyleCnt="2"/>
      <dgm:spPr/>
    </dgm:pt>
    <dgm:pt modelId="{EA5A585B-0922-4B9F-8E4C-93713775B9A4}" type="pres">
      <dgm:prSet presAssocID="{30DE6579-6210-473F-9928-11E4943BFC9C}" presName="textNode" presStyleLbl="bgShp" presStyleIdx="0" presStyleCnt="2"/>
      <dgm:spPr/>
    </dgm:pt>
    <dgm:pt modelId="{1944B9A7-5FE8-4C05-AB5F-62C0C393B5D5}" type="pres">
      <dgm:prSet presAssocID="{30DE6579-6210-473F-9928-11E4943BFC9C}" presName="compChildNode" presStyleCnt="0"/>
      <dgm:spPr/>
    </dgm:pt>
    <dgm:pt modelId="{A1E5D5B0-2B70-4864-AF42-79DAA897228C}" type="pres">
      <dgm:prSet presAssocID="{30DE6579-6210-473F-9928-11E4943BFC9C}" presName="theInnerList" presStyleCnt="0"/>
      <dgm:spPr/>
    </dgm:pt>
    <dgm:pt modelId="{FCD88DC7-0AC1-4B83-9F99-BD2309E12A29}" type="pres">
      <dgm:prSet presAssocID="{D5F4446E-1293-4C5E-82F2-D276EC686918}" presName="childNode" presStyleLbl="node1" presStyleIdx="0" presStyleCnt="6">
        <dgm:presLayoutVars>
          <dgm:bulletEnabled val="1"/>
        </dgm:presLayoutVars>
      </dgm:prSet>
      <dgm:spPr/>
    </dgm:pt>
    <dgm:pt modelId="{9990BDAE-3911-468C-ADA0-52A3076D7AAF}" type="pres">
      <dgm:prSet presAssocID="{D5F4446E-1293-4C5E-82F2-D276EC686918}" presName="aSpace2" presStyleCnt="0"/>
      <dgm:spPr/>
    </dgm:pt>
    <dgm:pt modelId="{21EEAD67-0227-499F-9352-FE570B59F874}" type="pres">
      <dgm:prSet presAssocID="{7C022F66-A37C-4463-9D1F-F98068EDC4D7}" presName="childNode" presStyleLbl="node1" presStyleIdx="1" presStyleCnt="6">
        <dgm:presLayoutVars>
          <dgm:bulletEnabled val="1"/>
        </dgm:presLayoutVars>
      </dgm:prSet>
      <dgm:spPr/>
    </dgm:pt>
    <dgm:pt modelId="{B5F29691-AA01-483A-84B0-E621E7B9FC5D}" type="pres">
      <dgm:prSet presAssocID="{30DE6579-6210-473F-9928-11E4943BFC9C}" presName="aSpace" presStyleCnt="0"/>
      <dgm:spPr/>
    </dgm:pt>
    <dgm:pt modelId="{F251775A-EEBB-42F1-B473-E11EACFC70E9}" type="pres">
      <dgm:prSet presAssocID="{3D3E0C7C-2969-4193-834A-C78B42FBD631}" presName="compNode" presStyleCnt="0"/>
      <dgm:spPr/>
    </dgm:pt>
    <dgm:pt modelId="{744FD789-78A6-43C0-90F0-4E4DE1B805D3}" type="pres">
      <dgm:prSet presAssocID="{3D3E0C7C-2969-4193-834A-C78B42FBD631}" presName="aNode" presStyleLbl="bgShp" presStyleIdx="1" presStyleCnt="2"/>
      <dgm:spPr/>
    </dgm:pt>
    <dgm:pt modelId="{0C04CA47-BE4F-4FE6-8BC4-EA17828BA17F}" type="pres">
      <dgm:prSet presAssocID="{3D3E0C7C-2969-4193-834A-C78B42FBD631}" presName="textNode" presStyleLbl="bgShp" presStyleIdx="1" presStyleCnt="2"/>
      <dgm:spPr/>
    </dgm:pt>
    <dgm:pt modelId="{3076B178-CEAD-4C1F-9F14-DC4490FF9F63}" type="pres">
      <dgm:prSet presAssocID="{3D3E0C7C-2969-4193-834A-C78B42FBD631}" presName="compChildNode" presStyleCnt="0"/>
      <dgm:spPr/>
    </dgm:pt>
    <dgm:pt modelId="{C2996E28-CC6A-4FB3-8312-2CC8DB7C4D8B}" type="pres">
      <dgm:prSet presAssocID="{3D3E0C7C-2969-4193-834A-C78B42FBD631}" presName="theInnerList" presStyleCnt="0"/>
      <dgm:spPr/>
    </dgm:pt>
    <dgm:pt modelId="{A06E336D-FA05-4D7A-AD33-F5C7316B2A71}" type="pres">
      <dgm:prSet presAssocID="{61996726-A819-45B5-AB6B-237E6ADFC039}" presName="childNode" presStyleLbl="node1" presStyleIdx="2" presStyleCnt="6">
        <dgm:presLayoutVars>
          <dgm:bulletEnabled val="1"/>
        </dgm:presLayoutVars>
      </dgm:prSet>
      <dgm:spPr/>
    </dgm:pt>
    <dgm:pt modelId="{0B1ACCD3-2C1C-4188-97AB-5BE88032BA88}" type="pres">
      <dgm:prSet presAssocID="{61996726-A819-45B5-AB6B-237E6ADFC039}" presName="aSpace2" presStyleCnt="0"/>
      <dgm:spPr/>
    </dgm:pt>
    <dgm:pt modelId="{9C305961-12BB-4225-940F-45D82E39000D}" type="pres">
      <dgm:prSet presAssocID="{26A601D2-41A6-4FA1-9A96-744774228473}" presName="childNode" presStyleLbl="node1" presStyleIdx="3" presStyleCnt="6">
        <dgm:presLayoutVars>
          <dgm:bulletEnabled val="1"/>
        </dgm:presLayoutVars>
      </dgm:prSet>
      <dgm:spPr/>
    </dgm:pt>
    <dgm:pt modelId="{7D49BEF9-8200-47E6-A611-6B47D3078028}" type="pres">
      <dgm:prSet presAssocID="{26A601D2-41A6-4FA1-9A96-744774228473}" presName="aSpace2" presStyleCnt="0"/>
      <dgm:spPr/>
    </dgm:pt>
    <dgm:pt modelId="{CF04B65C-ECBC-4C64-907B-8E0398F1A92A}" type="pres">
      <dgm:prSet presAssocID="{7532B5CA-0DEA-4AF1-83F8-2A26CF22BFD5}" presName="childNode" presStyleLbl="node1" presStyleIdx="4" presStyleCnt="6">
        <dgm:presLayoutVars>
          <dgm:bulletEnabled val="1"/>
        </dgm:presLayoutVars>
      </dgm:prSet>
      <dgm:spPr/>
    </dgm:pt>
    <dgm:pt modelId="{9CD9FCAF-5C73-4FE3-A41E-817355D4CED3}" type="pres">
      <dgm:prSet presAssocID="{7532B5CA-0DEA-4AF1-83F8-2A26CF22BFD5}" presName="aSpace2" presStyleCnt="0"/>
      <dgm:spPr/>
    </dgm:pt>
    <dgm:pt modelId="{45134182-C34F-4BF6-B063-B8DB41B55AF1}" type="pres">
      <dgm:prSet presAssocID="{1ED5FBEA-8EE3-4E1E-812A-5065C5A86FD0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3AB5B500-A655-49F6-B314-390FAECDC0C3}" type="presOf" srcId="{61996726-A819-45B5-AB6B-237E6ADFC039}" destId="{A06E336D-FA05-4D7A-AD33-F5C7316B2A71}" srcOrd="0" destOrd="0" presId="urn:microsoft.com/office/officeart/2005/8/layout/lProcess2"/>
    <dgm:cxn modelId="{8BD69B37-0DD3-40A9-B31E-51520511B2D2}" srcId="{30DE6579-6210-473F-9928-11E4943BFC9C}" destId="{7C022F66-A37C-4463-9D1F-F98068EDC4D7}" srcOrd="1" destOrd="0" parTransId="{303F214E-B210-43C8-8FE5-6C14DA54B2F9}" sibTransId="{45957E04-E853-4DB6-96DE-C5FECE7F4C1B}"/>
    <dgm:cxn modelId="{5A634646-B0ED-4F00-9F9B-9C023F10DE92}" type="presOf" srcId="{7C022F66-A37C-4463-9D1F-F98068EDC4D7}" destId="{21EEAD67-0227-499F-9352-FE570B59F874}" srcOrd="0" destOrd="0" presId="urn:microsoft.com/office/officeart/2005/8/layout/lProcess2"/>
    <dgm:cxn modelId="{7CE12D49-EEEA-46D6-84AD-B010601DEEC4}" type="presOf" srcId="{3F78567C-B28E-4520-9C61-C5474A658069}" destId="{18445ECB-B434-4E7E-BB1E-D8A3662ABA1C}" srcOrd="0" destOrd="0" presId="urn:microsoft.com/office/officeart/2005/8/layout/lProcess2"/>
    <dgm:cxn modelId="{3095014A-D9E0-40E3-8228-D619E603A401}" srcId="{3D3E0C7C-2969-4193-834A-C78B42FBD631}" destId="{61996726-A819-45B5-AB6B-237E6ADFC039}" srcOrd="0" destOrd="0" parTransId="{2C1679E2-9274-4B82-8F3E-9E05B34C4FD0}" sibTransId="{FA04840E-AAF9-49B8-985B-7FD805C6A970}"/>
    <dgm:cxn modelId="{8C901152-70D5-4CA6-A43F-F1F1CE9C6BFF}" srcId="{3D3E0C7C-2969-4193-834A-C78B42FBD631}" destId="{7532B5CA-0DEA-4AF1-83F8-2A26CF22BFD5}" srcOrd="2" destOrd="0" parTransId="{60F88CDE-B81C-403A-9964-689166EC8AA5}" sibTransId="{BC43487D-E5C4-4BD9-A0CA-3CF9AD6D401D}"/>
    <dgm:cxn modelId="{699B835F-0BFF-483E-9E3E-26D28A2259DE}" srcId="{3D3E0C7C-2969-4193-834A-C78B42FBD631}" destId="{26A601D2-41A6-4FA1-9A96-744774228473}" srcOrd="1" destOrd="0" parTransId="{3F493913-CB1F-4B4C-A735-4B9F493474F4}" sibTransId="{9C848693-D085-4253-A929-DB2762C676F6}"/>
    <dgm:cxn modelId="{73AF5F66-B665-4712-A3A0-51EC4454C845}" type="presOf" srcId="{30DE6579-6210-473F-9928-11E4943BFC9C}" destId="{1633D5EB-7052-45C2-B192-D9E9B726707A}" srcOrd="0" destOrd="0" presId="urn:microsoft.com/office/officeart/2005/8/layout/lProcess2"/>
    <dgm:cxn modelId="{A88A566D-D0B1-4A63-98D8-21D0ECAFCC8F}" type="presOf" srcId="{3D3E0C7C-2969-4193-834A-C78B42FBD631}" destId="{0C04CA47-BE4F-4FE6-8BC4-EA17828BA17F}" srcOrd="1" destOrd="0" presId="urn:microsoft.com/office/officeart/2005/8/layout/lProcess2"/>
    <dgm:cxn modelId="{A6654A73-8317-4A76-BBF1-50333CB89AC8}" srcId="{3D3E0C7C-2969-4193-834A-C78B42FBD631}" destId="{1ED5FBEA-8EE3-4E1E-812A-5065C5A86FD0}" srcOrd="3" destOrd="0" parTransId="{76477920-C2A3-40D0-A5B0-65006A9BBACD}" sibTransId="{8E7923A6-6588-485B-B465-DDE3D64C6034}"/>
    <dgm:cxn modelId="{3E379089-8035-43FB-AE5F-81DA62538E18}" type="presOf" srcId="{26A601D2-41A6-4FA1-9A96-744774228473}" destId="{9C305961-12BB-4225-940F-45D82E39000D}" srcOrd="0" destOrd="0" presId="urn:microsoft.com/office/officeart/2005/8/layout/lProcess2"/>
    <dgm:cxn modelId="{E8250FAB-1FDA-499D-AC76-E2E2256EF5E9}" type="presOf" srcId="{3D3E0C7C-2969-4193-834A-C78B42FBD631}" destId="{744FD789-78A6-43C0-90F0-4E4DE1B805D3}" srcOrd="0" destOrd="0" presId="urn:microsoft.com/office/officeart/2005/8/layout/lProcess2"/>
    <dgm:cxn modelId="{AD4170AE-531C-48A0-A96E-EC8997FF38AA}" type="presOf" srcId="{1ED5FBEA-8EE3-4E1E-812A-5065C5A86FD0}" destId="{45134182-C34F-4BF6-B063-B8DB41B55AF1}" srcOrd="0" destOrd="0" presId="urn:microsoft.com/office/officeart/2005/8/layout/lProcess2"/>
    <dgm:cxn modelId="{91E298C2-ACE9-4C20-8E56-BFF6DDBAE914}" type="presOf" srcId="{7532B5CA-0DEA-4AF1-83F8-2A26CF22BFD5}" destId="{CF04B65C-ECBC-4C64-907B-8E0398F1A92A}" srcOrd="0" destOrd="0" presId="urn:microsoft.com/office/officeart/2005/8/layout/lProcess2"/>
    <dgm:cxn modelId="{99F752C7-C93E-4A78-AEEF-6480BCAFE5FA}" srcId="{30DE6579-6210-473F-9928-11E4943BFC9C}" destId="{D5F4446E-1293-4C5E-82F2-D276EC686918}" srcOrd="0" destOrd="0" parTransId="{BB43A1B7-14F1-4363-9B8E-30BB72AB7CBA}" sibTransId="{95D93FD8-FCFF-4842-94F7-AE929201A04B}"/>
    <dgm:cxn modelId="{E88CD2C8-24BA-4FF3-A9EB-455B685EF1F1}" type="presOf" srcId="{30DE6579-6210-473F-9928-11E4943BFC9C}" destId="{EA5A585B-0922-4B9F-8E4C-93713775B9A4}" srcOrd="1" destOrd="0" presId="urn:microsoft.com/office/officeart/2005/8/layout/lProcess2"/>
    <dgm:cxn modelId="{F5E840E2-35AA-49B2-ADA3-8116B7D50D2F}" srcId="{3F78567C-B28E-4520-9C61-C5474A658069}" destId="{30DE6579-6210-473F-9928-11E4943BFC9C}" srcOrd="0" destOrd="0" parTransId="{FE7F53CD-157E-4219-98E2-3CE4474D5D1D}" sibTransId="{F159A6F8-5CF8-4DB2-B98E-92E5B98886B9}"/>
    <dgm:cxn modelId="{E5E038ED-3540-448C-9436-3949E47E8A15}" type="presOf" srcId="{D5F4446E-1293-4C5E-82F2-D276EC686918}" destId="{FCD88DC7-0AC1-4B83-9F99-BD2309E12A29}" srcOrd="0" destOrd="0" presId="urn:microsoft.com/office/officeart/2005/8/layout/lProcess2"/>
    <dgm:cxn modelId="{AE5D87F6-FD7F-4708-8D06-9145346AE7CB}" srcId="{3F78567C-B28E-4520-9C61-C5474A658069}" destId="{3D3E0C7C-2969-4193-834A-C78B42FBD631}" srcOrd="1" destOrd="0" parTransId="{D46A12EC-FBF6-49C0-80BB-A2680AD3FA3A}" sibTransId="{0E116C5E-4DC7-47ED-BEE6-58A74540A4B1}"/>
    <dgm:cxn modelId="{3D074729-A193-4106-9F74-D487E41F4398}" type="presParOf" srcId="{18445ECB-B434-4E7E-BB1E-D8A3662ABA1C}" destId="{4FF4118E-CB03-439D-B7AC-2E68D7AE6115}" srcOrd="0" destOrd="0" presId="urn:microsoft.com/office/officeart/2005/8/layout/lProcess2"/>
    <dgm:cxn modelId="{0DB04F4D-87D0-4530-BDBC-9E4B037A6213}" type="presParOf" srcId="{4FF4118E-CB03-439D-B7AC-2E68D7AE6115}" destId="{1633D5EB-7052-45C2-B192-D9E9B726707A}" srcOrd="0" destOrd="0" presId="urn:microsoft.com/office/officeart/2005/8/layout/lProcess2"/>
    <dgm:cxn modelId="{5157B782-38F3-42BC-BD90-CB26A4614D8E}" type="presParOf" srcId="{4FF4118E-CB03-439D-B7AC-2E68D7AE6115}" destId="{EA5A585B-0922-4B9F-8E4C-93713775B9A4}" srcOrd="1" destOrd="0" presId="urn:microsoft.com/office/officeart/2005/8/layout/lProcess2"/>
    <dgm:cxn modelId="{AF57D632-22F4-46D2-9A3A-CBD536436D8D}" type="presParOf" srcId="{4FF4118E-CB03-439D-B7AC-2E68D7AE6115}" destId="{1944B9A7-5FE8-4C05-AB5F-62C0C393B5D5}" srcOrd="2" destOrd="0" presId="urn:microsoft.com/office/officeart/2005/8/layout/lProcess2"/>
    <dgm:cxn modelId="{5225392A-A737-4F81-8192-E0B6914BB7D7}" type="presParOf" srcId="{1944B9A7-5FE8-4C05-AB5F-62C0C393B5D5}" destId="{A1E5D5B0-2B70-4864-AF42-79DAA897228C}" srcOrd="0" destOrd="0" presId="urn:microsoft.com/office/officeart/2005/8/layout/lProcess2"/>
    <dgm:cxn modelId="{F3AC3D87-45C1-4F9D-A379-89DB45608702}" type="presParOf" srcId="{A1E5D5B0-2B70-4864-AF42-79DAA897228C}" destId="{FCD88DC7-0AC1-4B83-9F99-BD2309E12A29}" srcOrd="0" destOrd="0" presId="urn:microsoft.com/office/officeart/2005/8/layout/lProcess2"/>
    <dgm:cxn modelId="{2C0D9593-11CE-472C-A8E8-50DCBC6B86B2}" type="presParOf" srcId="{A1E5D5B0-2B70-4864-AF42-79DAA897228C}" destId="{9990BDAE-3911-468C-ADA0-52A3076D7AAF}" srcOrd="1" destOrd="0" presId="urn:microsoft.com/office/officeart/2005/8/layout/lProcess2"/>
    <dgm:cxn modelId="{9CABB84C-A25C-4AC4-A297-6689C4CF3952}" type="presParOf" srcId="{A1E5D5B0-2B70-4864-AF42-79DAA897228C}" destId="{21EEAD67-0227-499F-9352-FE570B59F874}" srcOrd="2" destOrd="0" presId="urn:microsoft.com/office/officeart/2005/8/layout/lProcess2"/>
    <dgm:cxn modelId="{4EA0611B-C8E9-4035-AAA2-152B12740782}" type="presParOf" srcId="{18445ECB-B434-4E7E-BB1E-D8A3662ABA1C}" destId="{B5F29691-AA01-483A-84B0-E621E7B9FC5D}" srcOrd="1" destOrd="0" presId="urn:microsoft.com/office/officeart/2005/8/layout/lProcess2"/>
    <dgm:cxn modelId="{E9CEB5A9-34A1-4A22-8207-3B223CCB4215}" type="presParOf" srcId="{18445ECB-B434-4E7E-BB1E-D8A3662ABA1C}" destId="{F251775A-EEBB-42F1-B473-E11EACFC70E9}" srcOrd="2" destOrd="0" presId="urn:microsoft.com/office/officeart/2005/8/layout/lProcess2"/>
    <dgm:cxn modelId="{9D8CCB61-EABD-4A19-BABA-5329171065B8}" type="presParOf" srcId="{F251775A-EEBB-42F1-B473-E11EACFC70E9}" destId="{744FD789-78A6-43C0-90F0-4E4DE1B805D3}" srcOrd="0" destOrd="0" presId="urn:microsoft.com/office/officeart/2005/8/layout/lProcess2"/>
    <dgm:cxn modelId="{0CBE2623-8995-4EA6-98C8-54B5A0CA77FD}" type="presParOf" srcId="{F251775A-EEBB-42F1-B473-E11EACFC70E9}" destId="{0C04CA47-BE4F-4FE6-8BC4-EA17828BA17F}" srcOrd="1" destOrd="0" presId="urn:microsoft.com/office/officeart/2005/8/layout/lProcess2"/>
    <dgm:cxn modelId="{891E3C23-3180-4469-AF12-855CC4CA41EE}" type="presParOf" srcId="{F251775A-EEBB-42F1-B473-E11EACFC70E9}" destId="{3076B178-CEAD-4C1F-9F14-DC4490FF9F63}" srcOrd="2" destOrd="0" presId="urn:microsoft.com/office/officeart/2005/8/layout/lProcess2"/>
    <dgm:cxn modelId="{2B0A199B-4848-492E-887B-8C97C072DCA1}" type="presParOf" srcId="{3076B178-CEAD-4C1F-9F14-DC4490FF9F63}" destId="{C2996E28-CC6A-4FB3-8312-2CC8DB7C4D8B}" srcOrd="0" destOrd="0" presId="urn:microsoft.com/office/officeart/2005/8/layout/lProcess2"/>
    <dgm:cxn modelId="{6B6E7C13-B9B2-419E-84F4-1009157B4E48}" type="presParOf" srcId="{C2996E28-CC6A-4FB3-8312-2CC8DB7C4D8B}" destId="{A06E336D-FA05-4D7A-AD33-F5C7316B2A71}" srcOrd="0" destOrd="0" presId="urn:microsoft.com/office/officeart/2005/8/layout/lProcess2"/>
    <dgm:cxn modelId="{91F9D6FC-4634-4B26-9E4E-3DCF21AAA7EE}" type="presParOf" srcId="{C2996E28-CC6A-4FB3-8312-2CC8DB7C4D8B}" destId="{0B1ACCD3-2C1C-4188-97AB-5BE88032BA88}" srcOrd="1" destOrd="0" presId="urn:microsoft.com/office/officeart/2005/8/layout/lProcess2"/>
    <dgm:cxn modelId="{FEC56D26-9B6E-49E5-910D-F8C1DC170342}" type="presParOf" srcId="{C2996E28-CC6A-4FB3-8312-2CC8DB7C4D8B}" destId="{9C305961-12BB-4225-940F-45D82E39000D}" srcOrd="2" destOrd="0" presId="urn:microsoft.com/office/officeart/2005/8/layout/lProcess2"/>
    <dgm:cxn modelId="{34B81A3C-6316-4A7D-B524-43E75D94150F}" type="presParOf" srcId="{C2996E28-CC6A-4FB3-8312-2CC8DB7C4D8B}" destId="{7D49BEF9-8200-47E6-A611-6B47D3078028}" srcOrd="3" destOrd="0" presId="urn:microsoft.com/office/officeart/2005/8/layout/lProcess2"/>
    <dgm:cxn modelId="{F8604D4E-05E0-4770-9B3B-EBAA5B145102}" type="presParOf" srcId="{C2996E28-CC6A-4FB3-8312-2CC8DB7C4D8B}" destId="{CF04B65C-ECBC-4C64-907B-8E0398F1A92A}" srcOrd="4" destOrd="0" presId="urn:microsoft.com/office/officeart/2005/8/layout/lProcess2"/>
    <dgm:cxn modelId="{FD53B3C7-0370-4D62-8BC4-D9E2EEE9E9B2}" type="presParOf" srcId="{C2996E28-CC6A-4FB3-8312-2CC8DB7C4D8B}" destId="{9CD9FCAF-5C73-4FE3-A41E-817355D4CED3}" srcOrd="5" destOrd="0" presId="urn:microsoft.com/office/officeart/2005/8/layout/lProcess2"/>
    <dgm:cxn modelId="{898EF531-F166-4137-9812-EFA2CEAD7013}" type="presParOf" srcId="{C2996E28-CC6A-4FB3-8312-2CC8DB7C4D8B}" destId="{45134182-C34F-4BF6-B063-B8DB41B55AF1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65A018F-D694-4156-8500-F5B110AB9C1E}" type="doc">
      <dgm:prSet loTypeId="urn:microsoft.com/office/officeart/2005/8/layout/cycle8" loCatId="cycle" qsTypeId="urn:microsoft.com/office/officeart/2005/8/quickstyle/simple1" qsCatId="simple" csTypeId="urn:microsoft.com/office/officeart/2005/8/colors/colorful3" csCatId="colorful" phldr="1"/>
      <dgm:spPr/>
    </dgm:pt>
    <dgm:pt modelId="{BABC3F66-32AB-40DC-A325-2F11D9097E3B}">
      <dgm:prSet phldrT="[Text]"/>
      <dgm:spPr/>
      <dgm:t>
        <a:bodyPr/>
        <a:lstStyle/>
        <a:p>
          <a:r>
            <a:rPr lang="en-US" b="1"/>
            <a:t>Pell Grant</a:t>
          </a:r>
          <a:endParaRPr lang="en-US" b="1" dirty="0"/>
        </a:p>
      </dgm:t>
    </dgm:pt>
    <dgm:pt modelId="{A8981043-8DA6-4B3C-A647-4153EB1EA9E0}" type="parTrans" cxnId="{BCCD2389-CF59-4D41-949F-B532F7CE3F09}">
      <dgm:prSet/>
      <dgm:spPr/>
      <dgm:t>
        <a:bodyPr/>
        <a:lstStyle/>
        <a:p>
          <a:endParaRPr lang="en-US"/>
        </a:p>
      </dgm:t>
    </dgm:pt>
    <dgm:pt modelId="{8E3CFCCA-33FD-4006-B0D8-739261149227}" type="sibTrans" cxnId="{BCCD2389-CF59-4D41-949F-B532F7CE3F09}">
      <dgm:prSet/>
      <dgm:spPr/>
      <dgm:t>
        <a:bodyPr/>
        <a:lstStyle/>
        <a:p>
          <a:endParaRPr lang="en-US"/>
        </a:p>
      </dgm:t>
    </dgm:pt>
    <dgm:pt modelId="{940BC09E-98DF-4186-8A83-F553B0E9716D}">
      <dgm:prSet phldrT="[Text]"/>
      <dgm:spPr/>
      <dgm:t>
        <a:bodyPr/>
        <a:lstStyle/>
        <a:p>
          <a:r>
            <a:rPr lang="en-US" b="1"/>
            <a:t>SEOG</a:t>
          </a:r>
          <a:endParaRPr lang="en-US" b="1" dirty="0"/>
        </a:p>
      </dgm:t>
    </dgm:pt>
    <dgm:pt modelId="{58073741-D57E-44D6-81A7-85E4B8D457DF}" type="parTrans" cxnId="{B68270A6-4777-4929-AD55-605B1FE98132}">
      <dgm:prSet/>
      <dgm:spPr/>
      <dgm:t>
        <a:bodyPr/>
        <a:lstStyle/>
        <a:p>
          <a:endParaRPr lang="en-US"/>
        </a:p>
      </dgm:t>
    </dgm:pt>
    <dgm:pt modelId="{5DABA1F9-B848-4B3E-A648-E7DF3333385D}" type="sibTrans" cxnId="{B68270A6-4777-4929-AD55-605B1FE98132}">
      <dgm:prSet/>
      <dgm:spPr/>
      <dgm:t>
        <a:bodyPr/>
        <a:lstStyle/>
        <a:p>
          <a:endParaRPr lang="en-US"/>
        </a:p>
      </dgm:t>
    </dgm:pt>
    <dgm:pt modelId="{F8FA84DD-CF51-45DD-B87B-894C8510032A}">
      <dgm:prSet phldrT="[Text]"/>
      <dgm:spPr/>
      <dgm:t>
        <a:bodyPr/>
        <a:lstStyle/>
        <a:p>
          <a:r>
            <a:rPr lang="en-US" b="1"/>
            <a:t>Work Study</a:t>
          </a:r>
          <a:endParaRPr lang="en-US" b="1" dirty="0"/>
        </a:p>
      </dgm:t>
    </dgm:pt>
    <dgm:pt modelId="{B21E5C94-BD2A-498B-8CDE-D287BB8A823A}" type="parTrans" cxnId="{B9E04AA7-FD1A-4824-BCBC-C743DE397765}">
      <dgm:prSet/>
      <dgm:spPr/>
      <dgm:t>
        <a:bodyPr/>
        <a:lstStyle/>
        <a:p>
          <a:endParaRPr lang="en-US"/>
        </a:p>
      </dgm:t>
    </dgm:pt>
    <dgm:pt modelId="{69C94A31-4D35-4DCD-8666-261210493F09}" type="sibTrans" cxnId="{B9E04AA7-FD1A-4824-BCBC-C743DE397765}">
      <dgm:prSet/>
      <dgm:spPr/>
      <dgm:t>
        <a:bodyPr/>
        <a:lstStyle/>
        <a:p>
          <a:endParaRPr lang="en-US"/>
        </a:p>
      </dgm:t>
    </dgm:pt>
    <dgm:pt modelId="{73C6E52C-A86A-45B1-B318-09D2EF5A301E}">
      <dgm:prSet phldrT="[Text]"/>
      <dgm:spPr/>
      <dgm:t>
        <a:bodyPr/>
        <a:lstStyle/>
        <a:p>
          <a:r>
            <a:rPr lang="en-US" b="1"/>
            <a:t>Perkins Loan</a:t>
          </a:r>
          <a:endParaRPr lang="en-US" b="1" dirty="0"/>
        </a:p>
      </dgm:t>
    </dgm:pt>
    <dgm:pt modelId="{E6DB832F-5A1F-4CD9-860C-2468EFFEFF5F}" type="parTrans" cxnId="{1D3F01D6-E15D-4071-8DB5-C9A59AB6545F}">
      <dgm:prSet/>
      <dgm:spPr/>
      <dgm:t>
        <a:bodyPr/>
        <a:lstStyle/>
        <a:p>
          <a:endParaRPr lang="en-US"/>
        </a:p>
      </dgm:t>
    </dgm:pt>
    <dgm:pt modelId="{0DB4CBBE-5CCF-4165-AA67-925234D34A7A}" type="sibTrans" cxnId="{1D3F01D6-E15D-4071-8DB5-C9A59AB6545F}">
      <dgm:prSet/>
      <dgm:spPr/>
      <dgm:t>
        <a:bodyPr/>
        <a:lstStyle/>
        <a:p>
          <a:endParaRPr lang="en-US"/>
        </a:p>
      </dgm:t>
    </dgm:pt>
    <dgm:pt modelId="{9738C4DD-1453-41B6-A4B3-533E18D9B30C}">
      <dgm:prSet phldrT="[Text]"/>
      <dgm:spPr/>
      <dgm:t>
        <a:bodyPr/>
        <a:lstStyle/>
        <a:p>
          <a:r>
            <a:rPr lang="en-US" b="1"/>
            <a:t>Stafford Loan</a:t>
          </a:r>
          <a:endParaRPr lang="en-US" b="1" dirty="0"/>
        </a:p>
      </dgm:t>
    </dgm:pt>
    <dgm:pt modelId="{073C8E4A-D4EC-4784-823F-711C0DD79117}" type="parTrans" cxnId="{FBA4A726-90AA-4764-872E-90B057C2FEDF}">
      <dgm:prSet/>
      <dgm:spPr/>
      <dgm:t>
        <a:bodyPr/>
        <a:lstStyle/>
        <a:p>
          <a:endParaRPr lang="en-US"/>
        </a:p>
      </dgm:t>
    </dgm:pt>
    <dgm:pt modelId="{D0DB576B-CC21-4E3D-8E08-EFBB6586C3CB}" type="sibTrans" cxnId="{FBA4A726-90AA-4764-872E-90B057C2FEDF}">
      <dgm:prSet/>
      <dgm:spPr/>
      <dgm:t>
        <a:bodyPr/>
        <a:lstStyle/>
        <a:p>
          <a:endParaRPr lang="en-US"/>
        </a:p>
      </dgm:t>
    </dgm:pt>
    <dgm:pt modelId="{540D9B7F-2E59-4519-8CFE-AF1371CA4D32}">
      <dgm:prSet phldrT="[Text]"/>
      <dgm:spPr/>
      <dgm:t>
        <a:bodyPr/>
        <a:lstStyle/>
        <a:p>
          <a:r>
            <a:rPr lang="en-US" b="1" dirty="0"/>
            <a:t>State Aid Programs</a:t>
          </a:r>
        </a:p>
      </dgm:t>
    </dgm:pt>
    <dgm:pt modelId="{A48A0019-A442-42EF-AAA0-F957398EFD9D}" type="parTrans" cxnId="{79C303EB-2FE7-4794-B5E0-255121644FEB}">
      <dgm:prSet/>
      <dgm:spPr/>
      <dgm:t>
        <a:bodyPr/>
        <a:lstStyle/>
        <a:p>
          <a:endParaRPr lang="en-US"/>
        </a:p>
      </dgm:t>
    </dgm:pt>
    <dgm:pt modelId="{8F2C40BB-97AB-40B7-913E-1475A6647A51}" type="sibTrans" cxnId="{79C303EB-2FE7-4794-B5E0-255121644FEB}">
      <dgm:prSet/>
      <dgm:spPr/>
      <dgm:t>
        <a:bodyPr/>
        <a:lstStyle/>
        <a:p>
          <a:endParaRPr lang="en-US"/>
        </a:p>
      </dgm:t>
    </dgm:pt>
    <dgm:pt modelId="{A027248B-4F3B-4422-AF9B-8A896854C937}" type="pres">
      <dgm:prSet presAssocID="{165A018F-D694-4156-8500-F5B110AB9C1E}" presName="compositeShape" presStyleCnt="0">
        <dgm:presLayoutVars>
          <dgm:chMax val="7"/>
          <dgm:dir/>
          <dgm:resizeHandles val="exact"/>
        </dgm:presLayoutVars>
      </dgm:prSet>
      <dgm:spPr/>
    </dgm:pt>
    <dgm:pt modelId="{9846EB32-5CC0-4C24-97DF-3B08E9E24C10}" type="pres">
      <dgm:prSet presAssocID="{165A018F-D694-4156-8500-F5B110AB9C1E}" presName="wedge1" presStyleLbl="node1" presStyleIdx="0" presStyleCnt="6"/>
      <dgm:spPr/>
    </dgm:pt>
    <dgm:pt modelId="{BAE324B2-3498-42C0-BEE6-57AB1108885F}" type="pres">
      <dgm:prSet presAssocID="{165A018F-D694-4156-8500-F5B110AB9C1E}" presName="dummy1a" presStyleCnt="0"/>
      <dgm:spPr/>
    </dgm:pt>
    <dgm:pt modelId="{E5982712-E0A3-49EE-A6C8-7F76E46F5BE9}" type="pres">
      <dgm:prSet presAssocID="{165A018F-D694-4156-8500-F5B110AB9C1E}" presName="dummy1b" presStyleCnt="0"/>
      <dgm:spPr/>
    </dgm:pt>
    <dgm:pt modelId="{003CF82B-1FFC-4FF3-8FFF-93EBF9BD7A69}" type="pres">
      <dgm:prSet presAssocID="{165A018F-D694-4156-8500-F5B110AB9C1E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6A1EA0F-1910-4B82-AC0F-7158DA11DCB8}" type="pres">
      <dgm:prSet presAssocID="{165A018F-D694-4156-8500-F5B110AB9C1E}" presName="wedge2" presStyleLbl="node1" presStyleIdx="1" presStyleCnt="6"/>
      <dgm:spPr/>
    </dgm:pt>
    <dgm:pt modelId="{143F9A26-7027-4558-AAF3-2BB75FD59ECD}" type="pres">
      <dgm:prSet presAssocID="{165A018F-D694-4156-8500-F5B110AB9C1E}" presName="dummy2a" presStyleCnt="0"/>
      <dgm:spPr/>
    </dgm:pt>
    <dgm:pt modelId="{43581D92-5F3C-451A-83F6-20D51A6E9C41}" type="pres">
      <dgm:prSet presAssocID="{165A018F-D694-4156-8500-F5B110AB9C1E}" presName="dummy2b" presStyleCnt="0"/>
      <dgm:spPr/>
    </dgm:pt>
    <dgm:pt modelId="{5899FF49-89CB-4859-A816-613EBE1C22B8}" type="pres">
      <dgm:prSet presAssocID="{165A018F-D694-4156-8500-F5B110AB9C1E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071992AA-49FD-4166-8CE2-CB7FA7ECF6CF}" type="pres">
      <dgm:prSet presAssocID="{165A018F-D694-4156-8500-F5B110AB9C1E}" presName="wedge3" presStyleLbl="node1" presStyleIdx="2" presStyleCnt="6"/>
      <dgm:spPr/>
    </dgm:pt>
    <dgm:pt modelId="{6C7FB403-7B28-45D1-9153-F40A687EB339}" type="pres">
      <dgm:prSet presAssocID="{165A018F-D694-4156-8500-F5B110AB9C1E}" presName="dummy3a" presStyleCnt="0"/>
      <dgm:spPr/>
    </dgm:pt>
    <dgm:pt modelId="{ED977A60-27E2-449E-A080-14C597E5D24E}" type="pres">
      <dgm:prSet presAssocID="{165A018F-D694-4156-8500-F5B110AB9C1E}" presName="dummy3b" presStyleCnt="0"/>
      <dgm:spPr/>
    </dgm:pt>
    <dgm:pt modelId="{F37C5E41-09B8-4A04-82F4-194C6B2DC968}" type="pres">
      <dgm:prSet presAssocID="{165A018F-D694-4156-8500-F5B110AB9C1E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2CDFBAF-8E05-47DC-A1C7-D6D869118482}" type="pres">
      <dgm:prSet presAssocID="{165A018F-D694-4156-8500-F5B110AB9C1E}" presName="wedge4" presStyleLbl="node1" presStyleIdx="3" presStyleCnt="6"/>
      <dgm:spPr/>
    </dgm:pt>
    <dgm:pt modelId="{D3B4A125-E09F-4094-92B2-1DBD5CF4B670}" type="pres">
      <dgm:prSet presAssocID="{165A018F-D694-4156-8500-F5B110AB9C1E}" presName="dummy4a" presStyleCnt="0"/>
      <dgm:spPr/>
    </dgm:pt>
    <dgm:pt modelId="{CB8FEE6A-9CA0-4A7F-8097-AEDB6D8350CC}" type="pres">
      <dgm:prSet presAssocID="{165A018F-D694-4156-8500-F5B110AB9C1E}" presName="dummy4b" presStyleCnt="0"/>
      <dgm:spPr/>
    </dgm:pt>
    <dgm:pt modelId="{FD66172D-5DC1-42FD-A0D9-FE4081B371FC}" type="pres">
      <dgm:prSet presAssocID="{165A018F-D694-4156-8500-F5B110AB9C1E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D39A31E-5C5C-40AE-951F-C221C83FDA4E}" type="pres">
      <dgm:prSet presAssocID="{165A018F-D694-4156-8500-F5B110AB9C1E}" presName="wedge5" presStyleLbl="node1" presStyleIdx="4" presStyleCnt="6"/>
      <dgm:spPr/>
    </dgm:pt>
    <dgm:pt modelId="{22C7BDE2-E8B7-4FEC-9164-5F7B905EC66D}" type="pres">
      <dgm:prSet presAssocID="{165A018F-D694-4156-8500-F5B110AB9C1E}" presName="dummy5a" presStyleCnt="0"/>
      <dgm:spPr/>
    </dgm:pt>
    <dgm:pt modelId="{385676FA-532E-4F8E-8006-EF48A2BF2E52}" type="pres">
      <dgm:prSet presAssocID="{165A018F-D694-4156-8500-F5B110AB9C1E}" presName="dummy5b" presStyleCnt="0"/>
      <dgm:spPr/>
    </dgm:pt>
    <dgm:pt modelId="{99AF6178-BDAD-4397-9CCA-D06F0136B0EB}" type="pres">
      <dgm:prSet presAssocID="{165A018F-D694-4156-8500-F5B110AB9C1E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B302AFB-B36F-4F63-AB85-C82C498BE1A3}" type="pres">
      <dgm:prSet presAssocID="{165A018F-D694-4156-8500-F5B110AB9C1E}" presName="wedge6" presStyleLbl="node1" presStyleIdx="5" presStyleCnt="6"/>
      <dgm:spPr/>
    </dgm:pt>
    <dgm:pt modelId="{561303DA-910A-4A93-97D7-41AA9ECDF5D8}" type="pres">
      <dgm:prSet presAssocID="{165A018F-D694-4156-8500-F5B110AB9C1E}" presName="dummy6a" presStyleCnt="0"/>
      <dgm:spPr/>
    </dgm:pt>
    <dgm:pt modelId="{D44CD207-87CF-4DAB-BCF4-7ADD665676F5}" type="pres">
      <dgm:prSet presAssocID="{165A018F-D694-4156-8500-F5B110AB9C1E}" presName="dummy6b" presStyleCnt="0"/>
      <dgm:spPr/>
    </dgm:pt>
    <dgm:pt modelId="{6D77BFD7-E29F-4377-8F1C-9348ACC7ED63}" type="pres">
      <dgm:prSet presAssocID="{165A018F-D694-4156-8500-F5B110AB9C1E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19CA66DB-0F56-4FE6-A09E-5585F507797A}" type="pres">
      <dgm:prSet presAssocID="{8E3CFCCA-33FD-4006-B0D8-739261149227}" presName="arrowWedge1" presStyleLbl="fgSibTrans2D1" presStyleIdx="0" presStyleCnt="6"/>
      <dgm:spPr/>
    </dgm:pt>
    <dgm:pt modelId="{AE888825-5E01-4C76-9639-91D869193920}" type="pres">
      <dgm:prSet presAssocID="{5DABA1F9-B848-4B3E-A648-E7DF3333385D}" presName="arrowWedge2" presStyleLbl="fgSibTrans2D1" presStyleIdx="1" presStyleCnt="6"/>
      <dgm:spPr/>
    </dgm:pt>
    <dgm:pt modelId="{91292E36-8021-49D8-B13A-0A5DB0206F93}" type="pres">
      <dgm:prSet presAssocID="{69C94A31-4D35-4DCD-8666-261210493F09}" presName="arrowWedge3" presStyleLbl="fgSibTrans2D1" presStyleIdx="2" presStyleCnt="6"/>
      <dgm:spPr/>
    </dgm:pt>
    <dgm:pt modelId="{A9DAD2B6-C23B-400F-8D1E-C114A205805A}" type="pres">
      <dgm:prSet presAssocID="{0DB4CBBE-5CCF-4165-AA67-925234D34A7A}" presName="arrowWedge4" presStyleLbl="fgSibTrans2D1" presStyleIdx="3" presStyleCnt="6"/>
      <dgm:spPr/>
    </dgm:pt>
    <dgm:pt modelId="{2AD5E26C-3B6F-4979-9948-295853564636}" type="pres">
      <dgm:prSet presAssocID="{D0DB576B-CC21-4E3D-8E08-EFBB6586C3CB}" presName="arrowWedge5" presStyleLbl="fgSibTrans2D1" presStyleIdx="4" presStyleCnt="6"/>
      <dgm:spPr/>
    </dgm:pt>
    <dgm:pt modelId="{5459A4B3-C61B-4FEA-97C8-812D32A8EC14}" type="pres">
      <dgm:prSet presAssocID="{8F2C40BB-97AB-40B7-913E-1475A6647A51}" presName="arrowWedge6" presStyleLbl="fgSibTrans2D1" presStyleIdx="5" presStyleCnt="6"/>
      <dgm:spPr/>
    </dgm:pt>
  </dgm:ptLst>
  <dgm:cxnLst>
    <dgm:cxn modelId="{47873505-16F4-46D9-970E-E04E1C75973E}" type="presOf" srcId="{73C6E52C-A86A-45B1-B318-09D2EF5A301E}" destId="{82CDFBAF-8E05-47DC-A1C7-D6D869118482}" srcOrd="0" destOrd="0" presId="urn:microsoft.com/office/officeart/2005/8/layout/cycle8"/>
    <dgm:cxn modelId="{153AD609-AA57-4CF0-9AA6-F06686C0CE26}" type="presOf" srcId="{9738C4DD-1453-41B6-A4B3-533E18D9B30C}" destId="{99AF6178-BDAD-4397-9CCA-D06F0136B0EB}" srcOrd="1" destOrd="0" presId="urn:microsoft.com/office/officeart/2005/8/layout/cycle8"/>
    <dgm:cxn modelId="{FBA4A726-90AA-4764-872E-90B057C2FEDF}" srcId="{165A018F-D694-4156-8500-F5B110AB9C1E}" destId="{9738C4DD-1453-41B6-A4B3-533E18D9B30C}" srcOrd="4" destOrd="0" parTransId="{073C8E4A-D4EC-4784-823F-711C0DD79117}" sibTransId="{D0DB576B-CC21-4E3D-8E08-EFBB6586C3CB}"/>
    <dgm:cxn modelId="{4CC9D235-41B8-4D04-A7EC-8DE956B94F7D}" type="presOf" srcId="{73C6E52C-A86A-45B1-B318-09D2EF5A301E}" destId="{FD66172D-5DC1-42FD-A0D9-FE4081B371FC}" srcOrd="1" destOrd="0" presId="urn:microsoft.com/office/officeart/2005/8/layout/cycle8"/>
    <dgm:cxn modelId="{6BFF356A-13FF-45A3-9775-A9AD11B099D3}" type="presOf" srcId="{940BC09E-98DF-4186-8A83-F553B0E9716D}" destId="{D6A1EA0F-1910-4B82-AC0F-7158DA11DCB8}" srcOrd="0" destOrd="0" presId="urn:microsoft.com/office/officeart/2005/8/layout/cycle8"/>
    <dgm:cxn modelId="{E2495C75-7CFA-460E-BDC5-3B4A503EC042}" type="presOf" srcId="{540D9B7F-2E59-4519-8CFE-AF1371CA4D32}" destId="{3B302AFB-B36F-4F63-AB85-C82C498BE1A3}" srcOrd="0" destOrd="0" presId="urn:microsoft.com/office/officeart/2005/8/layout/cycle8"/>
    <dgm:cxn modelId="{0C020877-144F-405A-B770-4EB03E218275}" type="presOf" srcId="{165A018F-D694-4156-8500-F5B110AB9C1E}" destId="{A027248B-4F3B-4422-AF9B-8A896854C937}" srcOrd="0" destOrd="0" presId="urn:microsoft.com/office/officeart/2005/8/layout/cycle8"/>
    <dgm:cxn modelId="{BCCD2389-CF59-4D41-949F-B532F7CE3F09}" srcId="{165A018F-D694-4156-8500-F5B110AB9C1E}" destId="{BABC3F66-32AB-40DC-A325-2F11D9097E3B}" srcOrd="0" destOrd="0" parTransId="{A8981043-8DA6-4B3C-A647-4153EB1EA9E0}" sibTransId="{8E3CFCCA-33FD-4006-B0D8-739261149227}"/>
    <dgm:cxn modelId="{F047638B-FF80-430D-B54B-EF85EF86BFBF}" type="presOf" srcId="{F8FA84DD-CF51-45DD-B87B-894C8510032A}" destId="{071992AA-49FD-4166-8CE2-CB7FA7ECF6CF}" srcOrd="0" destOrd="0" presId="urn:microsoft.com/office/officeart/2005/8/layout/cycle8"/>
    <dgm:cxn modelId="{3A690790-B05C-4299-B6D5-D129230794FF}" type="presOf" srcId="{540D9B7F-2E59-4519-8CFE-AF1371CA4D32}" destId="{6D77BFD7-E29F-4377-8F1C-9348ACC7ED63}" srcOrd="1" destOrd="0" presId="urn:microsoft.com/office/officeart/2005/8/layout/cycle8"/>
    <dgm:cxn modelId="{7B33019D-9635-418F-BAD7-42A49250B794}" type="presOf" srcId="{F8FA84DD-CF51-45DD-B87B-894C8510032A}" destId="{F37C5E41-09B8-4A04-82F4-194C6B2DC968}" srcOrd="1" destOrd="0" presId="urn:microsoft.com/office/officeart/2005/8/layout/cycle8"/>
    <dgm:cxn modelId="{B68270A6-4777-4929-AD55-605B1FE98132}" srcId="{165A018F-D694-4156-8500-F5B110AB9C1E}" destId="{940BC09E-98DF-4186-8A83-F553B0E9716D}" srcOrd="1" destOrd="0" parTransId="{58073741-D57E-44D6-81A7-85E4B8D457DF}" sibTransId="{5DABA1F9-B848-4B3E-A648-E7DF3333385D}"/>
    <dgm:cxn modelId="{B9E04AA7-FD1A-4824-BCBC-C743DE397765}" srcId="{165A018F-D694-4156-8500-F5B110AB9C1E}" destId="{F8FA84DD-CF51-45DD-B87B-894C8510032A}" srcOrd="2" destOrd="0" parTransId="{B21E5C94-BD2A-498B-8CDE-D287BB8A823A}" sibTransId="{69C94A31-4D35-4DCD-8666-261210493F09}"/>
    <dgm:cxn modelId="{D93BADB4-37A5-4F55-991D-887965050079}" type="presOf" srcId="{BABC3F66-32AB-40DC-A325-2F11D9097E3B}" destId="{003CF82B-1FFC-4FF3-8FFF-93EBF9BD7A69}" srcOrd="1" destOrd="0" presId="urn:microsoft.com/office/officeart/2005/8/layout/cycle8"/>
    <dgm:cxn modelId="{781D7FC2-245F-47CB-AE23-5EC2D7CDF2C8}" type="presOf" srcId="{BABC3F66-32AB-40DC-A325-2F11D9097E3B}" destId="{9846EB32-5CC0-4C24-97DF-3B08E9E24C10}" srcOrd="0" destOrd="0" presId="urn:microsoft.com/office/officeart/2005/8/layout/cycle8"/>
    <dgm:cxn modelId="{1D3F01D6-E15D-4071-8DB5-C9A59AB6545F}" srcId="{165A018F-D694-4156-8500-F5B110AB9C1E}" destId="{73C6E52C-A86A-45B1-B318-09D2EF5A301E}" srcOrd="3" destOrd="0" parTransId="{E6DB832F-5A1F-4CD9-860C-2468EFFEFF5F}" sibTransId="{0DB4CBBE-5CCF-4165-AA67-925234D34A7A}"/>
    <dgm:cxn modelId="{782D87E6-5EF5-4895-9A40-3760BC697E45}" type="presOf" srcId="{9738C4DD-1453-41B6-A4B3-533E18D9B30C}" destId="{9D39A31E-5C5C-40AE-951F-C221C83FDA4E}" srcOrd="0" destOrd="0" presId="urn:microsoft.com/office/officeart/2005/8/layout/cycle8"/>
    <dgm:cxn modelId="{79C303EB-2FE7-4794-B5E0-255121644FEB}" srcId="{165A018F-D694-4156-8500-F5B110AB9C1E}" destId="{540D9B7F-2E59-4519-8CFE-AF1371CA4D32}" srcOrd="5" destOrd="0" parTransId="{A48A0019-A442-42EF-AAA0-F957398EFD9D}" sibTransId="{8F2C40BB-97AB-40B7-913E-1475A6647A51}"/>
    <dgm:cxn modelId="{06F9E4F4-C49B-4792-9101-E4CAEC9EAF5A}" type="presOf" srcId="{940BC09E-98DF-4186-8A83-F553B0E9716D}" destId="{5899FF49-89CB-4859-A816-613EBE1C22B8}" srcOrd="1" destOrd="0" presId="urn:microsoft.com/office/officeart/2005/8/layout/cycle8"/>
    <dgm:cxn modelId="{DB16A569-7EEE-4151-BBBC-BD93F763129F}" type="presParOf" srcId="{A027248B-4F3B-4422-AF9B-8A896854C937}" destId="{9846EB32-5CC0-4C24-97DF-3B08E9E24C10}" srcOrd="0" destOrd="0" presId="urn:microsoft.com/office/officeart/2005/8/layout/cycle8"/>
    <dgm:cxn modelId="{2FD39CA8-C0AA-47F0-8009-32A74E335FFB}" type="presParOf" srcId="{A027248B-4F3B-4422-AF9B-8A896854C937}" destId="{BAE324B2-3498-42C0-BEE6-57AB1108885F}" srcOrd="1" destOrd="0" presId="urn:microsoft.com/office/officeart/2005/8/layout/cycle8"/>
    <dgm:cxn modelId="{0150EE92-360F-4310-88DB-71B3AAE1AFF5}" type="presParOf" srcId="{A027248B-4F3B-4422-AF9B-8A896854C937}" destId="{E5982712-E0A3-49EE-A6C8-7F76E46F5BE9}" srcOrd="2" destOrd="0" presId="urn:microsoft.com/office/officeart/2005/8/layout/cycle8"/>
    <dgm:cxn modelId="{A6A4145A-BF31-4D10-B427-AEDAB3934DFC}" type="presParOf" srcId="{A027248B-4F3B-4422-AF9B-8A896854C937}" destId="{003CF82B-1FFC-4FF3-8FFF-93EBF9BD7A69}" srcOrd="3" destOrd="0" presId="urn:microsoft.com/office/officeart/2005/8/layout/cycle8"/>
    <dgm:cxn modelId="{10CE8C3E-FD49-4877-B75F-92045A602750}" type="presParOf" srcId="{A027248B-4F3B-4422-AF9B-8A896854C937}" destId="{D6A1EA0F-1910-4B82-AC0F-7158DA11DCB8}" srcOrd="4" destOrd="0" presId="urn:microsoft.com/office/officeart/2005/8/layout/cycle8"/>
    <dgm:cxn modelId="{91EDBCBA-1486-4BAF-A9E5-AE000769BC23}" type="presParOf" srcId="{A027248B-4F3B-4422-AF9B-8A896854C937}" destId="{143F9A26-7027-4558-AAF3-2BB75FD59ECD}" srcOrd="5" destOrd="0" presId="urn:microsoft.com/office/officeart/2005/8/layout/cycle8"/>
    <dgm:cxn modelId="{2D969A6F-7010-48C0-A5E8-A6BBC796270C}" type="presParOf" srcId="{A027248B-4F3B-4422-AF9B-8A896854C937}" destId="{43581D92-5F3C-451A-83F6-20D51A6E9C41}" srcOrd="6" destOrd="0" presId="urn:microsoft.com/office/officeart/2005/8/layout/cycle8"/>
    <dgm:cxn modelId="{42FB9348-877A-455F-BE9A-0E7F2FF51E43}" type="presParOf" srcId="{A027248B-4F3B-4422-AF9B-8A896854C937}" destId="{5899FF49-89CB-4859-A816-613EBE1C22B8}" srcOrd="7" destOrd="0" presId="urn:microsoft.com/office/officeart/2005/8/layout/cycle8"/>
    <dgm:cxn modelId="{90E7D06B-6BC1-4047-9037-B02ABC607EB0}" type="presParOf" srcId="{A027248B-4F3B-4422-AF9B-8A896854C937}" destId="{071992AA-49FD-4166-8CE2-CB7FA7ECF6CF}" srcOrd="8" destOrd="0" presId="urn:microsoft.com/office/officeart/2005/8/layout/cycle8"/>
    <dgm:cxn modelId="{99C58459-4668-4164-B00A-88E2C3FE309F}" type="presParOf" srcId="{A027248B-4F3B-4422-AF9B-8A896854C937}" destId="{6C7FB403-7B28-45D1-9153-F40A687EB339}" srcOrd="9" destOrd="0" presId="urn:microsoft.com/office/officeart/2005/8/layout/cycle8"/>
    <dgm:cxn modelId="{B21B0780-BE1C-4678-A142-F55FC19FA4FA}" type="presParOf" srcId="{A027248B-4F3B-4422-AF9B-8A896854C937}" destId="{ED977A60-27E2-449E-A080-14C597E5D24E}" srcOrd="10" destOrd="0" presId="urn:microsoft.com/office/officeart/2005/8/layout/cycle8"/>
    <dgm:cxn modelId="{B4F150D5-2F55-403E-AFE4-8B448AC7C9EF}" type="presParOf" srcId="{A027248B-4F3B-4422-AF9B-8A896854C937}" destId="{F37C5E41-09B8-4A04-82F4-194C6B2DC968}" srcOrd="11" destOrd="0" presId="urn:microsoft.com/office/officeart/2005/8/layout/cycle8"/>
    <dgm:cxn modelId="{E859566D-33FD-4876-994D-B74F163E818A}" type="presParOf" srcId="{A027248B-4F3B-4422-AF9B-8A896854C937}" destId="{82CDFBAF-8E05-47DC-A1C7-D6D869118482}" srcOrd="12" destOrd="0" presId="urn:microsoft.com/office/officeart/2005/8/layout/cycle8"/>
    <dgm:cxn modelId="{034FEA99-DC59-4E8B-9A37-7963239E7D74}" type="presParOf" srcId="{A027248B-4F3B-4422-AF9B-8A896854C937}" destId="{D3B4A125-E09F-4094-92B2-1DBD5CF4B670}" srcOrd="13" destOrd="0" presId="urn:microsoft.com/office/officeart/2005/8/layout/cycle8"/>
    <dgm:cxn modelId="{CBC0AA6C-354C-4CF5-8064-8A76B3008869}" type="presParOf" srcId="{A027248B-4F3B-4422-AF9B-8A896854C937}" destId="{CB8FEE6A-9CA0-4A7F-8097-AEDB6D8350CC}" srcOrd="14" destOrd="0" presId="urn:microsoft.com/office/officeart/2005/8/layout/cycle8"/>
    <dgm:cxn modelId="{08CA066F-0A1D-4F33-A422-E7E33B07A539}" type="presParOf" srcId="{A027248B-4F3B-4422-AF9B-8A896854C937}" destId="{FD66172D-5DC1-42FD-A0D9-FE4081B371FC}" srcOrd="15" destOrd="0" presId="urn:microsoft.com/office/officeart/2005/8/layout/cycle8"/>
    <dgm:cxn modelId="{816ACBE4-B762-450F-AF7F-17FAFB146712}" type="presParOf" srcId="{A027248B-4F3B-4422-AF9B-8A896854C937}" destId="{9D39A31E-5C5C-40AE-951F-C221C83FDA4E}" srcOrd="16" destOrd="0" presId="urn:microsoft.com/office/officeart/2005/8/layout/cycle8"/>
    <dgm:cxn modelId="{DAFE61DF-B9A6-4A16-A871-2DDA20BF3418}" type="presParOf" srcId="{A027248B-4F3B-4422-AF9B-8A896854C937}" destId="{22C7BDE2-E8B7-4FEC-9164-5F7B905EC66D}" srcOrd="17" destOrd="0" presId="urn:microsoft.com/office/officeart/2005/8/layout/cycle8"/>
    <dgm:cxn modelId="{A8ABA6E6-D24B-4995-BB23-B284E3F0DCB1}" type="presParOf" srcId="{A027248B-4F3B-4422-AF9B-8A896854C937}" destId="{385676FA-532E-4F8E-8006-EF48A2BF2E52}" srcOrd="18" destOrd="0" presId="urn:microsoft.com/office/officeart/2005/8/layout/cycle8"/>
    <dgm:cxn modelId="{51447232-F520-4824-A3D9-2CC372282739}" type="presParOf" srcId="{A027248B-4F3B-4422-AF9B-8A896854C937}" destId="{99AF6178-BDAD-4397-9CCA-D06F0136B0EB}" srcOrd="19" destOrd="0" presId="urn:microsoft.com/office/officeart/2005/8/layout/cycle8"/>
    <dgm:cxn modelId="{9C4D3FE7-C7DD-4C13-9DDD-BBD0E560900C}" type="presParOf" srcId="{A027248B-4F3B-4422-AF9B-8A896854C937}" destId="{3B302AFB-B36F-4F63-AB85-C82C498BE1A3}" srcOrd="20" destOrd="0" presId="urn:microsoft.com/office/officeart/2005/8/layout/cycle8"/>
    <dgm:cxn modelId="{C7488059-6DB9-46D2-9BFE-52AA3C619624}" type="presParOf" srcId="{A027248B-4F3B-4422-AF9B-8A896854C937}" destId="{561303DA-910A-4A93-97D7-41AA9ECDF5D8}" srcOrd="21" destOrd="0" presId="urn:microsoft.com/office/officeart/2005/8/layout/cycle8"/>
    <dgm:cxn modelId="{2E4F5F30-3043-4728-9E51-D6AB07ADB294}" type="presParOf" srcId="{A027248B-4F3B-4422-AF9B-8A896854C937}" destId="{D44CD207-87CF-4DAB-BCF4-7ADD665676F5}" srcOrd="22" destOrd="0" presId="urn:microsoft.com/office/officeart/2005/8/layout/cycle8"/>
    <dgm:cxn modelId="{C27ACEC1-19F0-43D8-B0E9-0C68862425CA}" type="presParOf" srcId="{A027248B-4F3B-4422-AF9B-8A896854C937}" destId="{6D77BFD7-E29F-4377-8F1C-9348ACC7ED63}" srcOrd="23" destOrd="0" presId="urn:microsoft.com/office/officeart/2005/8/layout/cycle8"/>
    <dgm:cxn modelId="{FE7B7268-6E68-4F40-9C61-41F97973BFCD}" type="presParOf" srcId="{A027248B-4F3B-4422-AF9B-8A896854C937}" destId="{19CA66DB-0F56-4FE6-A09E-5585F507797A}" srcOrd="24" destOrd="0" presId="urn:microsoft.com/office/officeart/2005/8/layout/cycle8"/>
    <dgm:cxn modelId="{FB8ED365-0E5C-438F-8F48-CFD09779FACF}" type="presParOf" srcId="{A027248B-4F3B-4422-AF9B-8A896854C937}" destId="{AE888825-5E01-4C76-9639-91D869193920}" srcOrd="25" destOrd="0" presId="urn:microsoft.com/office/officeart/2005/8/layout/cycle8"/>
    <dgm:cxn modelId="{67E868C2-8D6A-4CB5-8D97-FCCB721AE9AF}" type="presParOf" srcId="{A027248B-4F3B-4422-AF9B-8A896854C937}" destId="{91292E36-8021-49D8-B13A-0A5DB0206F93}" srcOrd="26" destOrd="0" presId="urn:microsoft.com/office/officeart/2005/8/layout/cycle8"/>
    <dgm:cxn modelId="{0784E0B9-5A59-4B43-AEF7-5BAF297F4422}" type="presParOf" srcId="{A027248B-4F3B-4422-AF9B-8A896854C937}" destId="{A9DAD2B6-C23B-400F-8D1E-C114A205805A}" srcOrd="27" destOrd="0" presId="urn:microsoft.com/office/officeart/2005/8/layout/cycle8"/>
    <dgm:cxn modelId="{F931EC46-CAA1-450C-87E8-75F9F61BC702}" type="presParOf" srcId="{A027248B-4F3B-4422-AF9B-8A896854C937}" destId="{2AD5E26C-3B6F-4979-9948-295853564636}" srcOrd="28" destOrd="0" presId="urn:microsoft.com/office/officeart/2005/8/layout/cycle8"/>
    <dgm:cxn modelId="{947530F0-9B49-4E63-98A8-457AE9A1AADE}" type="presParOf" srcId="{A027248B-4F3B-4422-AF9B-8A896854C937}" destId="{5459A4B3-C61B-4FEA-97C8-812D32A8EC14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9C63F24-2DF5-4255-A1B4-7A8FFACC4427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62DEA2D-90CD-4188-8F47-9E085EC120A1}">
      <dgm:prSet phldrT="[Text]" custT="1"/>
      <dgm:spPr/>
      <dgm:t>
        <a:bodyPr/>
        <a:lstStyle/>
        <a:p>
          <a:r>
            <a:rPr lang="en-US" sz="2000" b="1"/>
            <a:t>Based on FAFSA and college aid applications</a:t>
          </a:r>
          <a:endParaRPr lang="en-US" sz="2000" b="1" dirty="0"/>
        </a:p>
      </dgm:t>
    </dgm:pt>
    <dgm:pt modelId="{04569C59-9F5D-45AE-AD6E-2A70C5A3CB31}" type="parTrans" cxnId="{11DE475B-4F68-431F-A86E-8EEC78537D63}">
      <dgm:prSet/>
      <dgm:spPr/>
      <dgm:t>
        <a:bodyPr/>
        <a:lstStyle/>
        <a:p>
          <a:endParaRPr lang="en-US"/>
        </a:p>
      </dgm:t>
    </dgm:pt>
    <dgm:pt modelId="{B622B71E-551F-45AC-BD23-CA2B79DB4A4D}" type="sibTrans" cxnId="{11DE475B-4F68-431F-A86E-8EEC78537D63}">
      <dgm:prSet/>
      <dgm:spPr/>
      <dgm:t>
        <a:bodyPr/>
        <a:lstStyle/>
        <a:p>
          <a:endParaRPr lang="en-US"/>
        </a:p>
      </dgm:t>
    </dgm:pt>
    <dgm:pt modelId="{742B87C0-FBB0-49AA-B6EF-F398CEE0E40A}">
      <dgm:prSet phldrT="[Text]" custT="1"/>
      <dgm:spPr/>
      <dgm:t>
        <a:bodyPr/>
        <a:lstStyle/>
        <a:p>
          <a:r>
            <a:rPr lang="en-US" sz="2000" b="1"/>
            <a:t>Details all of the aid you are receiving</a:t>
          </a:r>
          <a:endParaRPr lang="en-US" sz="2000" b="1" dirty="0"/>
        </a:p>
      </dgm:t>
    </dgm:pt>
    <dgm:pt modelId="{25898C81-F17D-4891-9D9F-39514AD4D6F1}" type="parTrans" cxnId="{CC8003EF-7D9B-49B2-9FA3-C26F58E2972F}">
      <dgm:prSet/>
      <dgm:spPr/>
      <dgm:t>
        <a:bodyPr/>
        <a:lstStyle/>
        <a:p>
          <a:endParaRPr lang="en-US"/>
        </a:p>
      </dgm:t>
    </dgm:pt>
    <dgm:pt modelId="{027A7F85-C616-4784-A4C3-E17E6888E4C5}" type="sibTrans" cxnId="{CC8003EF-7D9B-49B2-9FA3-C26F58E2972F}">
      <dgm:prSet/>
      <dgm:spPr/>
      <dgm:t>
        <a:bodyPr/>
        <a:lstStyle/>
        <a:p>
          <a:endParaRPr lang="en-US"/>
        </a:p>
      </dgm:t>
    </dgm:pt>
    <dgm:pt modelId="{B3DDCF7B-F9AD-4764-9E10-33DA9E292E7F}">
      <dgm:prSet phldrT="[Text]" custT="1"/>
      <dgm:spPr/>
      <dgm:t>
        <a:bodyPr/>
        <a:lstStyle/>
        <a:p>
          <a:r>
            <a:rPr lang="en-US" sz="2000" b="1"/>
            <a:t>Must individually accept/deny all parts of the award</a:t>
          </a:r>
          <a:endParaRPr lang="en-US" sz="2000" b="1" dirty="0"/>
        </a:p>
      </dgm:t>
    </dgm:pt>
    <dgm:pt modelId="{C00D0224-BA1F-47E3-B17A-B40C9EEC8945}" type="parTrans" cxnId="{2C7567D1-2E9D-442E-B969-37D7EA4400B8}">
      <dgm:prSet/>
      <dgm:spPr/>
      <dgm:t>
        <a:bodyPr/>
        <a:lstStyle/>
        <a:p>
          <a:endParaRPr lang="en-US"/>
        </a:p>
      </dgm:t>
    </dgm:pt>
    <dgm:pt modelId="{45E34C54-F4A5-4CC7-BF2A-7AA687B58A23}" type="sibTrans" cxnId="{2C7567D1-2E9D-442E-B969-37D7EA4400B8}">
      <dgm:prSet/>
      <dgm:spPr/>
      <dgm:t>
        <a:bodyPr/>
        <a:lstStyle/>
        <a:p>
          <a:endParaRPr lang="en-US"/>
        </a:p>
      </dgm:t>
    </dgm:pt>
    <dgm:pt modelId="{88844A32-C8DF-4D61-92DB-083EE6BAF70A}">
      <dgm:prSet phldrT="[Text]"/>
      <dgm:spPr/>
      <dgm:t>
        <a:bodyPr/>
        <a:lstStyle/>
        <a:p>
          <a:r>
            <a:rPr lang="en-US" b="1"/>
            <a:t>Must return to the college by the deadline</a:t>
          </a:r>
          <a:endParaRPr lang="en-US" b="1" dirty="0"/>
        </a:p>
      </dgm:t>
    </dgm:pt>
    <dgm:pt modelId="{6BC03081-1B0A-441B-94BC-20DA444DA5ED}" type="parTrans" cxnId="{3BB48225-9B84-45ED-A970-DE4E35F95A10}">
      <dgm:prSet/>
      <dgm:spPr/>
      <dgm:t>
        <a:bodyPr/>
        <a:lstStyle/>
        <a:p>
          <a:endParaRPr lang="en-US"/>
        </a:p>
      </dgm:t>
    </dgm:pt>
    <dgm:pt modelId="{D4DDE748-7CB8-4778-8358-BA8DCDE0A618}" type="sibTrans" cxnId="{3BB48225-9B84-45ED-A970-DE4E35F95A10}">
      <dgm:prSet/>
      <dgm:spPr/>
      <dgm:t>
        <a:bodyPr/>
        <a:lstStyle/>
        <a:p>
          <a:endParaRPr lang="en-US"/>
        </a:p>
      </dgm:t>
    </dgm:pt>
    <dgm:pt modelId="{2BE30E83-C260-4090-AD00-FAB3B851BFF1}">
      <dgm:prSet phldrT="[Text]" custT="1"/>
      <dgm:spPr/>
      <dgm:t>
        <a:bodyPr/>
        <a:lstStyle/>
        <a:p>
          <a:r>
            <a:rPr lang="en-US" sz="2000" b="1"/>
            <a:t>May be other institutional applications to complete</a:t>
          </a:r>
          <a:endParaRPr lang="en-US" sz="2000" b="1" dirty="0"/>
        </a:p>
      </dgm:t>
    </dgm:pt>
    <dgm:pt modelId="{E80C5B08-D9C5-4B24-9F47-11F1CFAB4238}" type="parTrans" cxnId="{06082E23-774E-44ED-BFAD-5C68B752166F}">
      <dgm:prSet/>
      <dgm:spPr/>
      <dgm:t>
        <a:bodyPr/>
        <a:lstStyle/>
        <a:p>
          <a:endParaRPr lang="en-US"/>
        </a:p>
      </dgm:t>
    </dgm:pt>
    <dgm:pt modelId="{CF72AA7C-05A9-4389-93C5-BF24E02556A2}" type="sibTrans" cxnId="{06082E23-774E-44ED-BFAD-5C68B752166F}">
      <dgm:prSet/>
      <dgm:spPr/>
      <dgm:t>
        <a:bodyPr/>
        <a:lstStyle/>
        <a:p>
          <a:endParaRPr lang="en-US"/>
        </a:p>
      </dgm:t>
    </dgm:pt>
    <dgm:pt modelId="{636397DD-7E8C-486F-9D6F-38EAC0C39FEB}">
      <dgm:prSet phldrT="[Text]"/>
      <dgm:spPr/>
      <dgm:t>
        <a:bodyPr/>
        <a:lstStyle/>
        <a:p>
          <a:r>
            <a:rPr lang="en-US" b="1"/>
            <a:t>READ CAREFULLY!!!!</a:t>
          </a:r>
          <a:endParaRPr lang="en-US" dirty="0"/>
        </a:p>
      </dgm:t>
    </dgm:pt>
    <dgm:pt modelId="{DD9132D9-EDA1-418B-8950-720EF5D530C9}" type="parTrans" cxnId="{78DC0618-DE6F-4E92-80B7-1571807614DA}">
      <dgm:prSet/>
      <dgm:spPr/>
      <dgm:t>
        <a:bodyPr/>
        <a:lstStyle/>
        <a:p>
          <a:endParaRPr lang="en-US"/>
        </a:p>
      </dgm:t>
    </dgm:pt>
    <dgm:pt modelId="{EF5A1284-194D-43EE-B91E-A265D0D466C9}" type="sibTrans" cxnId="{78DC0618-DE6F-4E92-80B7-1571807614DA}">
      <dgm:prSet/>
      <dgm:spPr/>
      <dgm:t>
        <a:bodyPr/>
        <a:lstStyle/>
        <a:p>
          <a:endParaRPr lang="en-US"/>
        </a:p>
      </dgm:t>
    </dgm:pt>
    <dgm:pt modelId="{B2303EB9-AEDA-44CA-A91B-769783FF1324}" type="pres">
      <dgm:prSet presAssocID="{59C63F24-2DF5-4255-A1B4-7A8FFACC4427}" presName="Name0" presStyleCnt="0">
        <dgm:presLayoutVars>
          <dgm:dir/>
          <dgm:animLvl val="lvl"/>
          <dgm:resizeHandles val="exact"/>
        </dgm:presLayoutVars>
      </dgm:prSet>
      <dgm:spPr/>
    </dgm:pt>
    <dgm:pt modelId="{13AB9F5C-35C6-4A6A-8780-912EC3A1A8E9}" type="pres">
      <dgm:prSet presAssocID="{2BE30E83-C260-4090-AD00-FAB3B851BFF1}" presName="boxAndChildren" presStyleCnt="0"/>
      <dgm:spPr/>
    </dgm:pt>
    <dgm:pt modelId="{F3A979EE-B99A-41B6-8507-993E30AD967D}" type="pres">
      <dgm:prSet presAssocID="{2BE30E83-C260-4090-AD00-FAB3B851BFF1}" presName="parentTextBox" presStyleLbl="node1" presStyleIdx="0" presStyleCnt="3"/>
      <dgm:spPr/>
    </dgm:pt>
    <dgm:pt modelId="{99CCA1A4-0700-40EA-9CA8-2A52F9AF5A2D}" type="pres">
      <dgm:prSet presAssocID="{2BE30E83-C260-4090-AD00-FAB3B851BFF1}" presName="entireBox" presStyleLbl="node1" presStyleIdx="0" presStyleCnt="3"/>
      <dgm:spPr/>
    </dgm:pt>
    <dgm:pt modelId="{0C732380-3F97-43FD-9D19-A619B41BC5EB}" type="pres">
      <dgm:prSet presAssocID="{2BE30E83-C260-4090-AD00-FAB3B851BFF1}" presName="descendantBox" presStyleCnt="0"/>
      <dgm:spPr/>
    </dgm:pt>
    <dgm:pt modelId="{EC831926-1390-4663-B858-32DB3D5A3EE8}" type="pres">
      <dgm:prSet presAssocID="{636397DD-7E8C-486F-9D6F-38EAC0C39FEB}" presName="childTextBox" presStyleLbl="fgAccFollowNode1" presStyleIdx="0" presStyleCnt="3">
        <dgm:presLayoutVars>
          <dgm:bulletEnabled val="1"/>
        </dgm:presLayoutVars>
      </dgm:prSet>
      <dgm:spPr/>
    </dgm:pt>
    <dgm:pt modelId="{70535362-B2A5-4C8C-98DE-AEE4D5268158}" type="pres">
      <dgm:prSet presAssocID="{45E34C54-F4A5-4CC7-BF2A-7AA687B58A23}" presName="sp" presStyleCnt="0"/>
      <dgm:spPr/>
    </dgm:pt>
    <dgm:pt modelId="{BF946C84-4449-437B-9AAE-E259F51FE5DA}" type="pres">
      <dgm:prSet presAssocID="{B3DDCF7B-F9AD-4764-9E10-33DA9E292E7F}" presName="arrowAndChildren" presStyleCnt="0"/>
      <dgm:spPr/>
    </dgm:pt>
    <dgm:pt modelId="{28D78D8F-0BA7-4E56-A52A-22EF9A70E6DA}" type="pres">
      <dgm:prSet presAssocID="{B3DDCF7B-F9AD-4764-9E10-33DA9E292E7F}" presName="parentTextArrow" presStyleLbl="node1" presStyleIdx="0" presStyleCnt="3"/>
      <dgm:spPr/>
    </dgm:pt>
    <dgm:pt modelId="{3A1EF776-E408-4313-92E1-B6CB50B7F853}" type="pres">
      <dgm:prSet presAssocID="{B3DDCF7B-F9AD-4764-9E10-33DA9E292E7F}" presName="arrow" presStyleLbl="node1" presStyleIdx="1" presStyleCnt="3"/>
      <dgm:spPr/>
    </dgm:pt>
    <dgm:pt modelId="{1EC21667-CD88-4A03-BFE4-9E88B65E7942}" type="pres">
      <dgm:prSet presAssocID="{B3DDCF7B-F9AD-4764-9E10-33DA9E292E7F}" presName="descendantArrow" presStyleCnt="0"/>
      <dgm:spPr/>
    </dgm:pt>
    <dgm:pt modelId="{FCA9FDBB-C925-4CBA-BCBD-2314B1AD6F1D}" type="pres">
      <dgm:prSet presAssocID="{88844A32-C8DF-4D61-92DB-083EE6BAF70A}" presName="childTextArrow" presStyleLbl="fgAccFollowNode1" presStyleIdx="1" presStyleCnt="3">
        <dgm:presLayoutVars>
          <dgm:bulletEnabled val="1"/>
        </dgm:presLayoutVars>
      </dgm:prSet>
      <dgm:spPr/>
    </dgm:pt>
    <dgm:pt modelId="{85A0E201-16E3-4CB8-9667-C71DF141FD54}" type="pres">
      <dgm:prSet presAssocID="{B622B71E-551F-45AC-BD23-CA2B79DB4A4D}" presName="sp" presStyleCnt="0"/>
      <dgm:spPr/>
    </dgm:pt>
    <dgm:pt modelId="{531D1DA7-F566-487B-A467-4FC96D0205C0}" type="pres">
      <dgm:prSet presAssocID="{362DEA2D-90CD-4188-8F47-9E085EC120A1}" presName="arrowAndChildren" presStyleCnt="0"/>
      <dgm:spPr/>
    </dgm:pt>
    <dgm:pt modelId="{1737815C-B77E-4FC4-BD9F-8C3CB55DAEB9}" type="pres">
      <dgm:prSet presAssocID="{362DEA2D-90CD-4188-8F47-9E085EC120A1}" presName="parentTextArrow" presStyleLbl="node1" presStyleIdx="1" presStyleCnt="3"/>
      <dgm:spPr/>
    </dgm:pt>
    <dgm:pt modelId="{71F55F3C-139D-459B-BBE6-C29C06432CE7}" type="pres">
      <dgm:prSet presAssocID="{362DEA2D-90CD-4188-8F47-9E085EC120A1}" presName="arrow" presStyleLbl="node1" presStyleIdx="2" presStyleCnt="3"/>
      <dgm:spPr/>
    </dgm:pt>
    <dgm:pt modelId="{698A1E6D-8A27-4168-995A-ACE241AB4186}" type="pres">
      <dgm:prSet presAssocID="{362DEA2D-90CD-4188-8F47-9E085EC120A1}" presName="descendantArrow" presStyleCnt="0"/>
      <dgm:spPr/>
    </dgm:pt>
    <dgm:pt modelId="{7E0C7C90-AC92-4CEE-8BD9-7D2DA5766AA5}" type="pres">
      <dgm:prSet presAssocID="{742B87C0-FBB0-49AA-B6EF-F398CEE0E40A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E730EE07-016E-403F-9077-B16675AEDE33}" type="presOf" srcId="{742B87C0-FBB0-49AA-B6EF-F398CEE0E40A}" destId="{7E0C7C90-AC92-4CEE-8BD9-7D2DA5766AA5}" srcOrd="0" destOrd="0" presId="urn:microsoft.com/office/officeart/2005/8/layout/process4"/>
    <dgm:cxn modelId="{7FC69212-6815-4E2F-9E83-30EFE897C556}" type="presOf" srcId="{59C63F24-2DF5-4255-A1B4-7A8FFACC4427}" destId="{B2303EB9-AEDA-44CA-A91B-769783FF1324}" srcOrd="0" destOrd="0" presId="urn:microsoft.com/office/officeart/2005/8/layout/process4"/>
    <dgm:cxn modelId="{78DC0618-DE6F-4E92-80B7-1571807614DA}" srcId="{2BE30E83-C260-4090-AD00-FAB3B851BFF1}" destId="{636397DD-7E8C-486F-9D6F-38EAC0C39FEB}" srcOrd="0" destOrd="0" parTransId="{DD9132D9-EDA1-418B-8950-720EF5D530C9}" sibTransId="{EF5A1284-194D-43EE-B91E-A265D0D466C9}"/>
    <dgm:cxn modelId="{06082E23-774E-44ED-BFAD-5C68B752166F}" srcId="{59C63F24-2DF5-4255-A1B4-7A8FFACC4427}" destId="{2BE30E83-C260-4090-AD00-FAB3B851BFF1}" srcOrd="2" destOrd="0" parTransId="{E80C5B08-D9C5-4B24-9F47-11F1CFAB4238}" sibTransId="{CF72AA7C-05A9-4389-93C5-BF24E02556A2}"/>
    <dgm:cxn modelId="{3BB48225-9B84-45ED-A970-DE4E35F95A10}" srcId="{B3DDCF7B-F9AD-4764-9E10-33DA9E292E7F}" destId="{88844A32-C8DF-4D61-92DB-083EE6BAF70A}" srcOrd="0" destOrd="0" parTransId="{6BC03081-1B0A-441B-94BC-20DA444DA5ED}" sibTransId="{D4DDE748-7CB8-4778-8358-BA8DCDE0A618}"/>
    <dgm:cxn modelId="{11DE475B-4F68-431F-A86E-8EEC78537D63}" srcId="{59C63F24-2DF5-4255-A1B4-7A8FFACC4427}" destId="{362DEA2D-90CD-4188-8F47-9E085EC120A1}" srcOrd="0" destOrd="0" parTransId="{04569C59-9F5D-45AE-AD6E-2A70C5A3CB31}" sibTransId="{B622B71E-551F-45AC-BD23-CA2B79DB4A4D}"/>
    <dgm:cxn modelId="{06B6CA5F-5D56-431E-8BE3-D160A2F9B628}" type="presOf" srcId="{88844A32-C8DF-4D61-92DB-083EE6BAF70A}" destId="{FCA9FDBB-C925-4CBA-BCBD-2314B1AD6F1D}" srcOrd="0" destOrd="0" presId="urn:microsoft.com/office/officeart/2005/8/layout/process4"/>
    <dgm:cxn modelId="{5E4F2A66-20FA-43A6-AFF5-7E8C0BA35575}" type="presOf" srcId="{B3DDCF7B-F9AD-4764-9E10-33DA9E292E7F}" destId="{28D78D8F-0BA7-4E56-A52A-22EF9A70E6DA}" srcOrd="0" destOrd="0" presId="urn:microsoft.com/office/officeart/2005/8/layout/process4"/>
    <dgm:cxn modelId="{0F04C797-3852-4D91-B938-7AC92E41A68F}" type="presOf" srcId="{636397DD-7E8C-486F-9D6F-38EAC0C39FEB}" destId="{EC831926-1390-4663-B858-32DB3D5A3EE8}" srcOrd="0" destOrd="0" presId="urn:microsoft.com/office/officeart/2005/8/layout/process4"/>
    <dgm:cxn modelId="{59DCE6A4-4A6A-481E-8239-C8B4C03A1ED5}" type="presOf" srcId="{362DEA2D-90CD-4188-8F47-9E085EC120A1}" destId="{71F55F3C-139D-459B-BBE6-C29C06432CE7}" srcOrd="1" destOrd="0" presId="urn:microsoft.com/office/officeart/2005/8/layout/process4"/>
    <dgm:cxn modelId="{4CFB12BB-CCAF-4BE6-A76B-B92B74225172}" type="presOf" srcId="{B3DDCF7B-F9AD-4764-9E10-33DA9E292E7F}" destId="{3A1EF776-E408-4313-92E1-B6CB50B7F853}" srcOrd="1" destOrd="0" presId="urn:microsoft.com/office/officeart/2005/8/layout/process4"/>
    <dgm:cxn modelId="{619027C0-8E5C-402A-A23D-69F8FA7F35BE}" type="presOf" srcId="{2BE30E83-C260-4090-AD00-FAB3B851BFF1}" destId="{F3A979EE-B99A-41B6-8507-993E30AD967D}" srcOrd="0" destOrd="0" presId="urn:microsoft.com/office/officeart/2005/8/layout/process4"/>
    <dgm:cxn modelId="{2126F2CA-3BEB-448B-BECC-18EC55F43237}" type="presOf" srcId="{2BE30E83-C260-4090-AD00-FAB3B851BFF1}" destId="{99CCA1A4-0700-40EA-9CA8-2A52F9AF5A2D}" srcOrd="1" destOrd="0" presId="urn:microsoft.com/office/officeart/2005/8/layout/process4"/>
    <dgm:cxn modelId="{2C7567D1-2E9D-442E-B969-37D7EA4400B8}" srcId="{59C63F24-2DF5-4255-A1B4-7A8FFACC4427}" destId="{B3DDCF7B-F9AD-4764-9E10-33DA9E292E7F}" srcOrd="1" destOrd="0" parTransId="{C00D0224-BA1F-47E3-B17A-B40C9EEC8945}" sibTransId="{45E34C54-F4A5-4CC7-BF2A-7AA687B58A23}"/>
    <dgm:cxn modelId="{1BDD93E4-7AD6-490A-8DF3-028ED3AA353E}" type="presOf" srcId="{362DEA2D-90CD-4188-8F47-9E085EC120A1}" destId="{1737815C-B77E-4FC4-BD9F-8C3CB55DAEB9}" srcOrd="0" destOrd="0" presId="urn:microsoft.com/office/officeart/2005/8/layout/process4"/>
    <dgm:cxn modelId="{CC8003EF-7D9B-49B2-9FA3-C26F58E2972F}" srcId="{362DEA2D-90CD-4188-8F47-9E085EC120A1}" destId="{742B87C0-FBB0-49AA-B6EF-F398CEE0E40A}" srcOrd="0" destOrd="0" parTransId="{25898C81-F17D-4891-9D9F-39514AD4D6F1}" sibTransId="{027A7F85-C616-4784-A4C3-E17E6888E4C5}"/>
    <dgm:cxn modelId="{D24ED5DB-7C9F-415B-AE96-144AC302DE7F}" type="presParOf" srcId="{B2303EB9-AEDA-44CA-A91B-769783FF1324}" destId="{13AB9F5C-35C6-4A6A-8780-912EC3A1A8E9}" srcOrd="0" destOrd="0" presId="urn:microsoft.com/office/officeart/2005/8/layout/process4"/>
    <dgm:cxn modelId="{95FBB48C-9205-4628-9B39-0160E759D512}" type="presParOf" srcId="{13AB9F5C-35C6-4A6A-8780-912EC3A1A8E9}" destId="{F3A979EE-B99A-41B6-8507-993E30AD967D}" srcOrd="0" destOrd="0" presId="urn:microsoft.com/office/officeart/2005/8/layout/process4"/>
    <dgm:cxn modelId="{1C5B070E-EA58-4D54-8D19-CD005D5B873E}" type="presParOf" srcId="{13AB9F5C-35C6-4A6A-8780-912EC3A1A8E9}" destId="{99CCA1A4-0700-40EA-9CA8-2A52F9AF5A2D}" srcOrd="1" destOrd="0" presId="urn:microsoft.com/office/officeart/2005/8/layout/process4"/>
    <dgm:cxn modelId="{947B72D6-CAA3-47A1-9867-C20F2D540F09}" type="presParOf" srcId="{13AB9F5C-35C6-4A6A-8780-912EC3A1A8E9}" destId="{0C732380-3F97-43FD-9D19-A619B41BC5EB}" srcOrd="2" destOrd="0" presId="urn:microsoft.com/office/officeart/2005/8/layout/process4"/>
    <dgm:cxn modelId="{B5468F8F-A314-4A95-83FD-68C28C36590F}" type="presParOf" srcId="{0C732380-3F97-43FD-9D19-A619B41BC5EB}" destId="{EC831926-1390-4663-B858-32DB3D5A3EE8}" srcOrd="0" destOrd="0" presId="urn:microsoft.com/office/officeart/2005/8/layout/process4"/>
    <dgm:cxn modelId="{1E2C538C-2972-45D2-B38F-F26A2F07A3BE}" type="presParOf" srcId="{B2303EB9-AEDA-44CA-A91B-769783FF1324}" destId="{70535362-B2A5-4C8C-98DE-AEE4D5268158}" srcOrd="1" destOrd="0" presId="urn:microsoft.com/office/officeart/2005/8/layout/process4"/>
    <dgm:cxn modelId="{931BB2CC-E190-43A3-9709-4E0E39F5323F}" type="presParOf" srcId="{B2303EB9-AEDA-44CA-A91B-769783FF1324}" destId="{BF946C84-4449-437B-9AAE-E259F51FE5DA}" srcOrd="2" destOrd="0" presId="urn:microsoft.com/office/officeart/2005/8/layout/process4"/>
    <dgm:cxn modelId="{8EAD7296-EEA4-4B13-AD26-14FB010CA6A6}" type="presParOf" srcId="{BF946C84-4449-437B-9AAE-E259F51FE5DA}" destId="{28D78D8F-0BA7-4E56-A52A-22EF9A70E6DA}" srcOrd="0" destOrd="0" presId="urn:microsoft.com/office/officeart/2005/8/layout/process4"/>
    <dgm:cxn modelId="{864066B1-148F-4BFF-B7C7-B0708918DCB8}" type="presParOf" srcId="{BF946C84-4449-437B-9AAE-E259F51FE5DA}" destId="{3A1EF776-E408-4313-92E1-B6CB50B7F853}" srcOrd="1" destOrd="0" presId="urn:microsoft.com/office/officeart/2005/8/layout/process4"/>
    <dgm:cxn modelId="{1626E8C3-5442-475B-8E2B-E402986BD07F}" type="presParOf" srcId="{BF946C84-4449-437B-9AAE-E259F51FE5DA}" destId="{1EC21667-CD88-4A03-BFE4-9E88B65E7942}" srcOrd="2" destOrd="0" presId="urn:microsoft.com/office/officeart/2005/8/layout/process4"/>
    <dgm:cxn modelId="{001ED8CC-7143-4E35-9477-2FBA2D663AE7}" type="presParOf" srcId="{1EC21667-CD88-4A03-BFE4-9E88B65E7942}" destId="{FCA9FDBB-C925-4CBA-BCBD-2314B1AD6F1D}" srcOrd="0" destOrd="0" presId="urn:microsoft.com/office/officeart/2005/8/layout/process4"/>
    <dgm:cxn modelId="{EE3E3715-CE00-400B-8118-75487CB72612}" type="presParOf" srcId="{B2303EB9-AEDA-44CA-A91B-769783FF1324}" destId="{85A0E201-16E3-4CB8-9667-C71DF141FD54}" srcOrd="3" destOrd="0" presId="urn:microsoft.com/office/officeart/2005/8/layout/process4"/>
    <dgm:cxn modelId="{75CE0C2D-611F-427F-A059-0C08C62A9266}" type="presParOf" srcId="{B2303EB9-AEDA-44CA-A91B-769783FF1324}" destId="{531D1DA7-F566-487B-A467-4FC96D0205C0}" srcOrd="4" destOrd="0" presId="urn:microsoft.com/office/officeart/2005/8/layout/process4"/>
    <dgm:cxn modelId="{51997069-116D-40C0-BA29-EC8034FE4918}" type="presParOf" srcId="{531D1DA7-F566-487B-A467-4FC96D0205C0}" destId="{1737815C-B77E-4FC4-BD9F-8C3CB55DAEB9}" srcOrd="0" destOrd="0" presId="urn:microsoft.com/office/officeart/2005/8/layout/process4"/>
    <dgm:cxn modelId="{F001423C-ACFE-4EED-8287-64EA5F1FDDB7}" type="presParOf" srcId="{531D1DA7-F566-487B-A467-4FC96D0205C0}" destId="{71F55F3C-139D-459B-BBE6-C29C06432CE7}" srcOrd="1" destOrd="0" presId="urn:microsoft.com/office/officeart/2005/8/layout/process4"/>
    <dgm:cxn modelId="{A822356B-D047-4AC9-B156-7D72D12984C1}" type="presParOf" srcId="{531D1DA7-F566-487B-A467-4FC96D0205C0}" destId="{698A1E6D-8A27-4168-995A-ACE241AB4186}" srcOrd="2" destOrd="0" presId="urn:microsoft.com/office/officeart/2005/8/layout/process4"/>
    <dgm:cxn modelId="{84B55D59-BB49-4344-8B0F-6401A2046C9A}" type="presParOf" srcId="{698A1E6D-8A27-4168-995A-ACE241AB4186}" destId="{7E0C7C90-AC92-4CEE-8BD9-7D2DA5766AA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E85EA2C-5EE0-45AB-A98A-9A923C9DDD74}" type="doc">
      <dgm:prSet loTypeId="urn:microsoft.com/office/officeart/2005/8/layout/targe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860C689-241F-4D58-AFF8-324A008E2350}">
      <dgm:prSet phldrT="[Text]"/>
      <dgm:spPr/>
      <dgm:t>
        <a:bodyPr/>
        <a:lstStyle/>
        <a:p>
          <a:r>
            <a:rPr lang="en-US" b="1"/>
            <a:t>Start early</a:t>
          </a:r>
          <a:endParaRPr lang="en-US" b="1" dirty="0"/>
        </a:p>
      </dgm:t>
    </dgm:pt>
    <dgm:pt modelId="{2FEF708E-6D50-488F-8AB0-013F7B4F10C1}" type="parTrans" cxnId="{EDB04D1C-1746-458F-8EB1-16680C69E30E}">
      <dgm:prSet/>
      <dgm:spPr/>
      <dgm:t>
        <a:bodyPr/>
        <a:lstStyle/>
        <a:p>
          <a:endParaRPr lang="en-US"/>
        </a:p>
      </dgm:t>
    </dgm:pt>
    <dgm:pt modelId="{9B868792-221E-4225-957A-CFBBB517112A}" type="sibTrans" cxnId="{EDB04D1C-1746-458F-8EB1-16680C69E30E}">
      <dgm:prSet/>
      <dgm:spPr/>
      <dgm:t>
        <a:bodyPr/>
        <a:lstStyle/>
        <a:p>
          <a:endParaRPr lang="en-US"/>
        </a:p>
      </dgm:t>
    </dgm:pt>
    <dgm:pt modelId="{A9C4D792-A235-48AC-9C93-57DAE3553F8A}">
      <dgm:prSet phldrT="[Text]"/>
      <dgm:spPr/>
      <dgm:t>
        <a:bodyPr/>
        <a:lstStyle/>
        <a:p>
          <a:r>
            <a:rPr lang="en-US" dirty="0"/>
            <a:t>Request information from schools</a:t>
          </a:r>
        </a:p>
      </dgm:t>
    </dgm:pt>
    <dgm:pt modelId="{E2D3F5ED-02BB-49DC-AB89-99DEC650CDAF}" type="parTrans" cxnId="{CE7F0E92-6695-46F6-9F10-AC55276E1D28}">
      <dgm:prSet/>
      <dgm:spPr/>
      <dgm:t>
        <a:bodyPr/>
        <a:lstStyle/>
        <a:p>
          <a:endParaRPr lang="en-US"/>
        </a:p>
      </dgm:t>
    </dgm:pt>
    <dgm:pt modelId="{0316984E-0985-434C-B301-FF73FA876825}" type="sibTrans" cxnId="{CE7F0E92-6695-46F6-9F10-AC55276E1D28}">
      <dgm:prSet/>
      <dgm:spPr/>
      <dgm:t>
        <a:bodyPr/>
        <a:lstStyle/>
        <a:p>
          <a:endParaRPr lang="en-US"/>
        </a:p>
      </dgm:t>
    </dgm:pt>
    <dgm:pt modelId="{505F498A-123A-4117-9C07-398A09A257BB}">
      <dgm:prSet phldrT="[Text]"/>
      <dgm:spPr/>
      <dgm:t>
        <a:bodyPr/>
        <a:lstStyle/>
        <a:p>
          <a:r>
            <a:rPr lang="en-US" dirty="0"/>
            <a:t>Visit campuses</a:t>
          </a:r>
        </a:p>
      </dgm:t>
    </dgm:pt>
    <dgm:pt modelId="{16AF8246-FDCF-4DB0-B302-B8FA5F120841}" type="parTrans" cxnId="{A3464FF9-1D0C-4B20-AF3A-E05F83502E67}">
      <dgm:prSet/>
      <dgm:spPr/>
      <dgm:t>
        <a:bodyPr/>
        <a:lstStyle/>
        <a:p>
          <a:endParaRPr lang="en-US"/>
        </a:p>
      </dgm:t>
    </dgm:pt>
    <dgm:pt modelId="{B2A6CA1A-6DD4-408C-9803-9FC80AC071AE}" type="sibTrans" cxnId="{A3464FF9-1D0C-4B20-AF3A-E05F83502E67}">
      <dgm:prSet/>
      <dgm:spPr/>
      <dgm:t>
        <a:bodyPr/>
        <a:lstStyle/>
        <a:p>
          <a:endParaRPr lang="en-US"/>
        </a:p>
      </dgm:t>
    </dgm:pt>
    <dgm:pt modelId="{2B8E1058-2409-4E09-B827-278FD3ED4C68}">
      <dgm:prSet phldrT="[Text]"/>
      <dgm:spPr/>
      <dgm:t>
        <a:bodyPr/>
        <a:lstStyle/>
        <a:p>
          <a:r>
            <a:rPr lang="en-US" b="1"/>
            <a:t>Request applications</a:t>
          </a:r>
          <a:endParaRPr lang="en-US" b="1" dirty="0"/>
        </a:p>
      </dgm:t>
    </dgm:pt>
    <dgm:pt modelId="{A399F63B-1892-42F6-BB53-5E495B368E78}" type="parTrans" cxnId="{5EFB4082-727C-4E4B-A9E8-3A793DDDADC5}">
      <dgm:prSet/>
      <dgm:spPr/>
      <dgm:t>
        <a:bodyPr/>
        <a:lstStyle/>
        <a:p>
          <a:endParaRPr lang="en-US"/>
        </a:p>
      </dgm:t>
    </dgm:pt>
    <dgm:pt modelId="{ACB30EF5-96C4-4BBA-A7FF-11D510C855C6}" type="sibTrans" cxnId="{5EFB4082-727C-4E4B-A9E8-3A793DDDADC5}">
      <dgm:prSet/>
      <dgm:spPr/>
      <dgm:t>
        <a:bodyPr/>
        <a:lstStyle/>
        <a:p>
          <a:endParaRPr lang="en-US"/>
        </a:p>
      </dgm:t>
    </dgm:pt>
    <dgm:pt modelId="{03139078-9F74-4A1F-9A8E-D66F7F179DEF}">
      <dgm:prSet phldrT="[Text]"/>
      <dgm:spPr/>
      <dgm:t>
        <a:bodyPr/>
        <a:lstStyle/>
        <a:p>
          <a:r>
            <a:rPr lang="en-US" dirty="0"/>
            <a:t>Retake ACT or SAT</a:t>
          </a:r>
        </a:p>
      </dgm:t>
    </dgm:pt>
    <dgm:pt modelId="{D8C2F91D-2520-4C3F-B948-26579DBFEEAB}" type="parTrans" cxnId="{C6F2CA3E-322E-4474-A80B-479412AD842C}">
      <dgm:prSet/>
      <dgm:spPr/>
      <dgm:t>
        <a:bodyPr/>
        <a:lstStyle/>
        <a:p>
          <a:endParaRPr lang="en-US"/>
        </a:p>
      </dgm:t>
    </dgm:pt>
    <dgm:pt modelId="{EF0350EF-E3EB-4F01-B757-40ECDE42B9E1}" type="sibTrans" cxnId="{C6F2CA3E-322E-4474-A80B-479412AD842C}">
      <dgm:prSet/>
      <dgm:spPr/>
      <dgm:t>
        <a:bodyPr/>
        <a:lstStyle/>
        <a:p>
          <a:endParaRPr lang="en-US"/>
        </a:p>
      </dgm:t>
    </dgm:pt>
    <dgm:pt modelId="{464F51FA-A2C3-4DB9-B1AF-15FDC9C6D21C}">
      <dgm:prSet phldrT="[Text]"/>
      <dgm:spPr/>
      <dgm:t>
        <a:bodyPr/>
        <a:lstStyle/>
        <a:p>
          <a:r>
            <a:rPr lang="en-US" dirty="0"/>
            <a:t>Search for scholarships</a:t>
          </a:r>
        </a:p>
      </dgm:t>
    </dgm:pt>
    <dgm:pt modelId="{91007B93-CACC-422F-84C4-1274013DB723}" type="parTrans" cxnId="{C2C11A87-F259-470C-B90D-F39B351A8FC9}">
      <dgm:prSet/>
      <dgm:spPr/>
      <dgm:t>
        <a:bodyPr/>
        <a:lstStyle/>
        <a:p>
          <a:endParaRPr lang="en-US"/>
        </a:p>
      </dgm:t>
    </dgm:pt>
    <dgm:pt modelId="{0F8C7392-83A0-4020-BDC5-A98B8A8C7208}" type="sibTrans" cxnId="{C2C11A87-F259-470C-B90D-F39B351A8FC9}">
      <dgm:prSet/>
      <dgm:spPr/>
      <dgm:t>
        <a:bodyPr/>
        <a:lstStyle/>
        <a:p>
          <a:endParaRPr lang="en-US"/>
        </a:p>
      </dgm:t>
    </dgm:pt>
    <dgm:pt modelId="{1464AFDF-3B21-47A0-9C04-55A5E72056F2}">
      <dgm:prSet phldrT="[Text]"/>
      <dgm:spPr/>
      <dgm:t>
        <a:bodyPr/>
        <a:lstStyle/>
        <a:p>
          <a:r>
            <a:rPr lang="en-US" b="1"/>
            <a:t>Meet all deadlines</a:t>
          </a:r>
          <a:endParaRPr lang="en-US" b="1" dirty="0"/>
        </a:p>
      </dgm:t>
    </dgm:pt>
    <dgm:pt modelId="{8B992F83-0B1E-4655-9ED3-5A32F068BECF}" type="parTrans" cxnId="{DE3DF6C3-FD2A-4125-89E5-4BF498B0105F}">
      <dgm:prSet/>
      <dgm:spPr/>
      <dgm:t>
        <a:bodyPr/>
        <a:lstStyle/>
        <a:p>
          <a:endParaRPr lang="en-US"/>
        </a:p>
      </dgm:t>
    </dgm:pt>
    <dgm:pt modelId="{7F85892F-E8AF-4316-ACBA-0669D40044FA}" type="sibTrans" cxnId="{DE3DF6C3-FD2A-4125-89E5-4BF498B0105F}">
      <dgm:prSet/>
      <dgm:spPr/>
      <dgm:t>
        <a:bodyPr/>
        <a:lstStyle/>
        <a:p>
          <a:endParaRPr lang="en-US"/>
        </a:p>
      </dgm:t>
    </dgm:pt>
    <dgm:pt modelId="{80E8889A-9FF6-4587-AAC5-33C34655524B}">
      <dgm:prSet phldrT="[Text]"/>
      <dgm:spPr/>
      <dgm:t>
        <a:bodyPr/>
        <a:lstStyle/>
        <a:p>
          <a:r>
            <a:rPr lang="en-US" dirty="0"/>
            <a:t>Ask questions</a:t>
          </a:r>
        </a:p>
      </dgm:t>
    </dgm:pt>
    <dgm:pt modelId="{607C18A5-4306-40FC-BE3D-D6307F8ABAF3}" type="parTrans" cxnId="{2F5E00D7-3FA5-42FD-B86A-3907D4F565F3}">
      <dgm:prSet/>
      <dgm:spPr/>
      <dgm:t>
        <a:bodyPr/>
        <a:lstStyle/>
        <a:p>
          <a:endParaRPr lang="en-US"/>
        </a:p>
      </dgm:t>
    </dgm:pt>
    <dgm:pt modelId="{C90E6322-7FB9-4E85-A989-F67B5FD379EE}" type="sibTrans" cxnId="{2F5E00D7-3FA5-42FD-B86A-3907D4F565F3}">
      <dgm:prSet/>
      <dgm:spPr/>
      <dgm:t>
        <a:bodyPr/>
        <a:lstStyle/>
        <a:p>
          <a:endParaRPr lang="en-US"/>
        </a:p>
      </dgm:t>
    </dgm:pt>
    <dgm:pt modelId="{B05CB33A-AA6B-410D-803A-106EDE12ABEC}">
      <dgm:prSet phldrT="[Text]"/>
      <dgm:spPr/>
      <dgm:t>
        <a:bodyPr/>
        <a:lstStyle/>
        <a:p>
          <a:r>
            <a:rPr lang="en-US" dirty="0"/>
            <a:t>Complete applications</a:t>
          </a:r>
        </a:p>
      </dgm:t>
    </dgm:pt>
    <dgm:pt modelId="{B1767BD1-57D2-4461-B497-97DEEDED5289}" type="parTrans" cxnId="{75405264-BAF7-49C6-A1C3-98680DAF69F1}">
      <dgm:prSet/>
      <dgm:spPr/>
      <dgm:t>
        <a:bodyPr/>
        <a:lstStyle/>
        <a:p>
          <a:endParaRPr lang="en-US"/>
        </a:p>
      </dgm:t>
    </dgm:pt>
    <dgm:pt modelId="{9C025508-481F-4437-B0F9-A3FF2D36B747}" type="sibTrans" cxnId="{75405264-BAF7-49C6-A1C3-98680DAF69F1}">
      <dgm:prSet/>
      <dgm:spPr/>
      <dgm:t>
        <a:bodyPr/>
        <a:lstStyle/>
        <a:p>
          <a:endParaRPr lang="en-US"/>
        </a:p>
      </dgm:t>
    </dgm:pt>
    <dgm:pt modelId="{C353DDE6-77B7-465C-87EF-C39B702C068F}">
      <dgm:prSet phldrT="[Text]"/>
      <dgm:spPr/>
      <dgm:t>
        <a:bodyPr/>
        <a:lstStyle/>
        <a:p>
          <a:endParaRPr lang="en-US" dirty="0"/>
        </a:p>
      </dgm:t>
    </dgm:pt>
    <dgm:pt modelId="{2504C495-003E-41BE-BE1E-CAC7D25402FB}" type="parTrans" cxnId="{4289A113-4F21-47DE-AD16-26FD9766FFAF}">
      <dgm:prSet/>
      <dgm:spPr/>
      <dgm:t>
        <a:bodyPr/>
        <a:lstStyle/>
        <a:p>
          <a:endParaRPr lang="en-US"/>
        </a:p>
      </dgm:t>
    </dgm:pt>
    <dgm:pt modelId="{858EBD5F-B0E7-4B69-9D0E-F66CD4E4DE7F}" type="sibTrans" cxnId="{4289A113-4F21-47DE-AD16-26FD9766FFAF}">
      <dgm:prSet/>
      <dgm:spPr/>
      <dgm:t>
        <a:bodyPr/>
        <a:lstStyle/>
        <a:p>
          <a:endParaRPr lang="en-US"/>
        </a:p>
      </dgm:t>
    </dgm:pt>
    <dgm:pt modelId="{80831EED-6F62-43FA-B771-841C52182E5B}">
      <dgm:prSet phldrT="[Text]"/>
      <dgm:spPr/>
      <dgm:t>
        <a:bodyPr/>
        <a:lstStyle/>
        <a:p>
          <a:r>
            <a:rPr lang="en-US" dirty="0"/>
            <a:t>FILE FAFSA October 1</a:t>
          </a:r>
        </a:p>
      </dgm:t>
    </dgm:pt>
    <dgm:pt modelId="{E5491614-B0B3-488A-B69C-CD44E5B28BC0}" type="parTrans" cxnId="{643F1C0D-C902-4C48-9591-8418A0546E8A}">
      <dgm:prSet/>
      <dgm:spPr/>
      <dgm:t>
        <a:bodyPr/>
        <a:lstStyle/>
        <a:p>
          <a:endParaRPr lang="en-US"/>
        </a:p>
      </dgm:t>
    </dgm:pt>
    <dgm:pt modelId="{7D9B25A3-32B8-44DE-9927-C5E2A9D0A199}" type="sibTrans" cxnId="{643F1C0D-C902-4C48-9591-8418A0546E8A}">
      <dgm:prSet/>
      <dgm:spPr/>
      <dgm:t>
        <a:bodyPr/>
        <a:lstStyle/>
        <a:p>
          <a:endParaRPr lang="en-US"/>
        </a:p>
      </dgm:t>
    </dgm:pt>
    <dgm:pt modelId="{38C0A1C3-1EFA-40C5-9282-204DD7B75626}" type="pres">
      <dgm:prSet presAssocID="{AE85EA2C-5EE0-45AB-A98A-9A923C9DDD7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25E5CD65-3764-42AB-BCC1-7CECD87953D5}" type="pres">
      <dgm:prSet presAssocID="{6860C689-241F-4D58-AFF8-324A008E2350}" presName="circle1" presStyleLbl="node1" presStyleIdx="0" presStyleCnt="3"/>
      <dgm:spPr/>
    </dgm:pt>
    <dgm:pt modelId="{43407DE0-36BA-4452-B7D4-8C79F9DAF3AF}" type="pres">
      <dgm:prSet presAssocID="{6860C689-241F-4D58-AFF8-324A008E2350}" presName="space" presStyleCnt="0"/>
      <dgm:spPr/>
    </dgm:pt>
    <dgm:pt modelId="{44DE95D9-9FBA-4371-A7FC-3CC514BA1F8D}" type="pres">
      <dgm:prSet presAssocID="{6860C689-241F-4D58-AFF8-324A008E2350}" presName="rect1" presStyleLbl="alignAcc1" presStyleIdx="0" presStyleCnt="3"/>
      <dgm:spPr/>
    </dgm:pt>
    <dgm:pt modelId="{472154C4-5D4D-41E3-891C-DDE70DBCC7C7}" type="pres">
      <dgm:prSet presAssocID="{2B8E1058-2409-4E09-B827-278FD3ED4C68}" presName="vertSpace2" presStyleLbl="node1" presStyleIdx="0" presStyleCnt="3"/>
      <dgm:spPr/>
    </dgm:pt>
    <dgm:pt modelId="{C7CE13FD-E76C-4EFD-BAA3-AF6738063705}" type="pres">
      <dgm:prSet presAssocID="{2B8E1058-2409-4E09-B827-278FD3ED4C68}" presName="circle2" presStyleLbl="node1" presStyleIdx="1" presStyleCnt="3"/>
      <dgm:spPr/>
    </dgm:pt>
    <dgm:pt modelId="{B94C0A81-795C-458F-B42C-8E96A029CFF1}" type="pres">
      <dgm:prSet presAssocID="{2B8E1058-2409-4E09-B827-278FD3ED4C68}" presName="rect2" presStyleLbl="alignAcc1" presStyleIdx="1" presStyleCnt="3"/>
      <dgm:spPr/>
    </dgm:pt>
    <dgm:pt modelId="{158B6897-644D-4310-8963-AA7E465A4FBF}" type="pres">
      <dgm:prSet presAssocID="{1464AFDF-3B21-47A0-9C04-55A5E72056F2}" presName="vertSpace3" presStyleLbl="node1" presStyleIdx="1" presStyleCnt="3"/>
      <dgm:spPr/>
    </dgm:pt>
    <dgm:pt modelId="{BB0C09FB-C55C-4295-B7BA-AAB22BF42ED8}" type="pres">
      <dgm:prSet presAssocID="{1464AFDF-3B21-47A0-9C04-55A5E72056F2}" presName="circle3" presStyleLbl="node1" presStyleIdx="2" presStyleCnt="3"/>
      <dgm:spPr/>
    </dgm:pt>
    <dgm:pt modelId="{322F4BE1-D517-4521-A6EB-762F5B6D3C1A}" type="pres">
      <dgm:prSet presAssocID="{1464AFDF-3B21-47A0-9C04-55A5E72056F2}" presName="rect3" presStyleLbl="alignAcc1" presStyleIdx="2" presStyleCnt="3"/>
      <dgm:spPr/>
    </dgm:pt>
    <dgm:pt modelId="{827B1755-18CC-4DC8-9E9F-C0CB019F5E3C}" type="pres">
      <dgm:prSet presAssocID="{6860C689-241F-4D58-AFF8-324A008E2350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12FB0C3D-24C4-44CE-97E6-57E1FBAE6184}" type="pres">
      <dgm:prSet presAssocID="{6860C689-241F-4D58-AFF8-324A008E2350}" presName="rect1ChTx" presStyleLbl="alignAcc1" presStyleIdx="2" presStyleCnt="3">
        <dgm:presLayoutVars>
          <dgm:bulletEnabled val="1"/>
        </dgm:presLayoutVars>
      </dgm:prSet>
      <dgm:spPr/>
    </dgm:pt>
    <dgm:pt modelId="{59A4FC6C-7C9A-4297-8506-E761A88AA58A}" type="pres">
      <dgm:prSet presAssocID="{2B8E1058-2409-4E09-B827-278FD3ED4C68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468F3A1F-B24A-4CF7-AC51-5E5A847C3B3C}" type="pres">
      <dgm:prSet presAssocID="{2B8E1058-2409-4E09-B827-278FD3ED4C68}" presName="rect2ChTx" presStyleLbl="alignAcc1" presStyleIdx="2" presStyleCnt="3">
        <dgm:presLayoutVars>
          <dgm:bulletEnabled val="1"/>
        </dgm:presLayoutVars>
      </dgm:prSet>
      <dgm:spPr/>
    </dgm:pt>
    <dgm:pt modelId="{E2CD81A0-C36A-440A-A34C-D4428A09146D}" type="pres">
      <dgm:prSet presAssocID="{1464AFDF-3B21-47A0-9C04-55A5E72056F2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4EB58A67-8F73-46DB-A5A1-9603F01F9BB9}" type="pres">
      <dgm:prSet presAssocID="{1464AFDF-3B21-47A0-9C04-55A5E72056F2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DD11F100-A29B-44B8-ADCA-B540C234F125}" type="presOf" srcId="{2B8E1058-2409-4E09-B827-278FD3ED4C68}" destId="{B94C0A81-795C-458F-B42C-8E96A029CFF1}" srcOrd="0" destOrd="0" presId="urn:microsoft.com/office/officeart/2005/8/layout/target3"/>
    <dgm:cxn modelId="{643F1C0D-C902-4C48-9591-8418A0546E8A}" srcId="{2B8E1058-2409-4E09-B827-278FD3ED4C68}" destId="{80831EED-6F62-43FA-B771-841C52182E5B}" srcOrd="2" destOrd="0" parTransId="{E5491614-B0B3-488A-B69C-CD44E5B28BC0}" sibTransId="{7D9B25A3-32B8-44DE-9927-C5E2A9D0A199}"/>
    <dgm:cxn modelId="{DADFDF10-A3D8-408A-9798-9B2EB6764B67}" type="presOf" srcId="{A9C4D792-A235-48AC-9C93-57DAE3553F8A}" destId="{12FB0C3D-24C4-44CE-97E6-57E1FBAE6184}" srcOrd="0" destOrd="0" presId="urn:microsoft.com/office/officeart/2005/8/layout/target3"/>
    <dgm:cxn modelId="{4289A113-4F21-47DE-AD16-26FD9766FFAF}" srcId="{1464AFDF-3B21-47A0-9C04-55A5E72056F2}" destId="{C353DDE6-77B7-465C-87EF-C39B702C068F}" srcOrd="2" destOrd="0" parTransId="{2504C495-003E-41BE-BE1E-CAC7D25402FB}" sibTransId="{858EBD5F-B0E7-4B69-9D0E-F66CD4E4DE7F}"/>
    <dgm:cxn modelId="{EDB04D1C-1746-458F-8EB1-16680C69E30E}" srcId="{AE85EA2C-5EE0-45AB-A98A-9A923C9DDD74}" destId="{6860C689-241F-4D58-AFF8-324A008E2350}" srcOrd="0" destOrd="0" parTransId="{2FEF708E-6D50-488F-8AB0-013F7B4F10C1}" sibTransId="{9B868792-221E-4225-957A-CFBBB517112A}"/>
    <dgm:cxn modelId="{67826F2B-E44B-49DD-87EB-F5BE63229710}" type="presOf" srcId="{6860C689-241F-4D58-AFF8-324A008E2350}" destId="{827B1755-18CC-4DC8-9E9F-C0CB019F5E3C}" srcOrd="1" destOrd="0" presId="urn:microsoft.com/office/officeart/2005/8/layout/target3"/>
    <dgm:cxn modelId="{99D9BF2F-6A1C-43CA-BC84-3B9C51ABF0B3}" type="presOf" srcId="{B05CB33A-AA6B-410D-803A-106EDE12ABEC}" destId="{4EB58A67-8F73-46DB-A5A1-9603F01F9BB9}" srcOrd="0" destOrd="1" presId="urn:microsoft.com/office/officeart/2005/8/layout/target3"/>
    <dgm:cxn modelId="{2571B534-FF53-4D80-8F96-4A73C1CB43C3}" type="presOf" srcId="{6860C689-241F-4D58-AFF8-324A008E2350}" destId="{44DE95D9-9FBA-4371-A7FC-3CC514BA1F8D}" srcOrd="0" destOrd="0" presId="urn:microsoft.com/office/officeart/2005/8/layout/target3"/>
    <dgm:cxn modelId="{4117E034-59C5-4AEF-B657-EF2B2B7A4AED}" type="presOf" srcId="{505F498A-123A-4117-9C07-398A09A257BB}" destId="{12FB0C3D-24C4-44CE-97E6-57E1FBAE6184}" srcOrd="0" destOrd="1" presId="urn:microsoft.com/office/officeart/2005/8/layout/target3"/>
    <dgm:cxn modelId="{C6F2CA3E-322E-4474-A80B-479412AD842C}" srcId="{2B8E1058-2409-4E09-B827-278FD3ED4C68}" destId="{03139078-9F74-4A1F-9A8E-D66F7F179DEF}" srcOrd="0" destOrd="0" parTransId="{D8C2F91D-2520-4C3F-B948-26579DBFEEAB}" sibTransId="{EF0350EF-E3EB-4F01-B757-40ECDE42B9E1}"/>
    <dgm:cxn modelId="{75405264-BAF7-49C6-A1C3-98680DAF69F1}" srcId="{1464AFDF-3B21-47A0-9C04-55A5E72056F2}" destId="{B05CB33A-AA6B-410D-803A-106EDE12ABEC}" srcOrd="1" destOrd="0" parTransId="{B1767BD1-57D2-4461-B497-97DEEDED5289}" sibTransId="{9C025508-481F-4437-B0F9-A3FF2D36B747}"/>
    <dgm:cxn modelId="{47FEC878-83F2-4778-A7FF-2946777FF32B}" type="presOf" srcId="{80E8889A-9FF6-4587-AAC5-33C34655524B}" destId="{4EB58A67-8F73-46DB-A5A1-9603F01F9BB9}" srcOrd="0" destOrd="0" presId="urn:microsoft.com/office/officeart/2005/8/layout/target3"/>
    <dgm:cxn modelId="{C2E49079-FCC5-441E-80EC-C2EB13795D6D}" type="presOf" srcId="{1464AFDF-3B21-47A0-9C04-55A5E72056F2}" destId="{E2CD81A0-C36A-440A-A34C-D4428A09146D}" srcOrd="1" destOrd="0" presId="urn:microsoft.com/office/officeart/2005/8/layout/target3"/>
    <dgm:cxn modelId="{F79CED7A-18FE-4E80-8F8D-40F47EBAB939}" type="presOf" srcId="{80831EED-6F62-43FA-B771-841C52182E5B}" destId="{468F3A1F-B24A-4CF7-AC51-5E5A847C3B3C}" srcOrd="0" destOrd="2" presId="urn:microsoft.com/office/officeart/2005/8/layout/target3"/>
    <dgm:cxn modelId="{73B5907C-44EA-4113-BD9D-1C33125661D4}" type="presOf" srcId="{AE85EA2C-5EE0-45AB-A98A-9A923C9DDD74}" destId="{38C0A1C3-1EFA-40C5-9282-204DD7B75626}" srcOrd="0" destOrd="0" presId="urn:microsoft.com/office/officeart/2005/8/layout/target3"/>
    <dgm:cxn modelId="{5EFB4082-727C-4E4B-A9E8-3A793DDDADC5}" srcId="{AE85EA2C-5EE0-45AB-A98A-9A923C9DDD74}" destId="{2B8E1058-2409-4E09-B827-278FD3ED4C68}" srcOrd="1" destOrd="0" parTransId="{A399F63B-1892-42F6-BB53-5E495B368E78}" sibTransId="{ACB30EF5-96C4-4BBA-A7FF-11D510C855C6}"/>
    <dgm:cxn modelId="{C2C11A87-F259-470C-B90D-F39B351A8FC9}" srcId="{2B8E1058-2409-4E09-B827-278FD3ED4C68}" destId="{464F51FA-A2C3-4DB9-B1AF-15FDC9C6D21C}" srcOrd="1" destOrd="0" parTransId="{91007B93-CACC-422F-84C4-1274013DB723}" sibTransId="{0F8C7392-83A0-4020-BDC5-A98B8A8C7208}"/>
    <dgm:cxn modelId="{FD95BB8A-3E92-4E8E-A1A0-D2E4AA7C4BFE}" type="presOf" srcId="{1464AFDF-3B21-47A0-9C04-55A5E72056F2}" destId="{322F4BE1-D517-4521-A6EB-762F5B6D3C1A}" srcOrd="0" destOrd="0" presId="urn:microsoft.com/office/officeart/2005/8/layout/target3"/>
    <dgm:cxn modelId="{CE7F0E92-6695-46F6-9F10-AC55276E1D28}" srcId="{6860C689-241F-4D58-AFF8-324A008E2350}" destId="{A9C4D792-A235-48AC-9C93-57DAE3553F8A}" srcOrd="0" destOrd="0" parTransId="{E2D3F5ED-02BB-49DC-AB89-99DEC650CDAF}" sibTransId="{0316984E-0985-434C-B301-FF73FA876825}"/>
    <dgm:cxn modelId="{DE3DF6C3-FD2A-4125-89E5-4BF498B0105F}" srcId="{AE85EA2C-5EE0-45AB-A98A-9A923C9DDD74}" destId="{1464AFDF-3B21-47A0-9C04-55A5E72056F2}" srcOrd="2" destOrd="0" parTransId="{8B992F83-0B1E-4655-9ED3-5A32F068BECF}" sibTransId="{7F85892F-E8AF-4316-ACBA-0669D40044FA}"/>
    <dgm:cxn modelId="{2F5E00D7-3FA5-42FD-B86A-3907D4F565F3}" srcId="{1464AFDF-3B21-47A0-9C04-55A5E72056F2}" destId="{80E8889A-9FF6-4587-AAC5-33C34655524B}" srcOrd="0" destOrd="0" parTransId="{607C18A5-4306-40FC-BE3D-D6307F8ABAF3}" sibTransId="{C90E6322-7FB9-4E85-A989-F67B5FD379EE}"/>
    <dgm:cxn modelId="{22EAE4E1-704D-4782-BC50-19BA4DF88726}" type="presOf" srcId="{C353DDE6-77B7-465C-87EF-C39B702C068F}" destId="{4EB58A67-8F73-46DB-A5A1-9603F01F9BB9}" srcOrd="0" destOrd="2" presId="urn:microsoft.com/office/officeart/2005/8/layout/target3"/>
    <dgm:cxn modelId="{9D594BE2-93BB-4C95-9A59-2DC089FF2885}" type="presOf" srcId="{03139078-9F74-4A1F-9A8E-D66F7F179DEF}" destId="{468F3A1F-B24A-4CF7-AC51-5E5A847C3B3C}" srcOrd="0" destOrd="0" presId="urn:microsoft.com/office/officeart/2005/8/layout/target3"/>
    <dgm:cxn modelId="{1335A0E2-37AC-40FA-B897-990E3D7EC810}" type="presOf" srcId="{464F51FA-A2C3-4DB9-B1AF-15FDC9C6D21C}" destId="{468F3A1F-B24A-4CF7-AC51-5E5A847C3B3C}" srcOrd="0" destOrd="1" presId="urn:microsoft.com/office/officeart/2005/8/layout/target3"/>
    <dgm:cxn modelId="{CDEEC2EE-1E5A-4826-B5A6-F874AB14C0E3}" type="presOf" srcId="{2B8E1058-2409-4E09-B827-278FD3ED4C68}" destId="{59A4FC6C-7C9A-4297-8506-E761A88AA58A}" srcOrd="1" destOrd="0" presId="urn:microsoft.com/office/officeart/2005/8/layout/target3"/>
    <dgm:cxn modelId="{A3464FF9-1D0C-4B20-AF3A-E05F83502E67}" srcId="{6860C689-241F-4D58-AFF8-324A008E2350}" destId="{505F498A-123A-4117-9C07-398A09A257BB}" srcOrd="1" destOrd="0" parTransId="{16AF8246-FDCF-4DB0-B302-B8FA5F120841}" sibTransId="{B2A6CA1A-6DD4-408C-9803-9FC80AC071AE}"/>
    <dgm:cxn modelId="{D366C27F-0D30-4F07-B9E9-C674EE1C75FE}" type="presParOf" srcId="{38C0A1C3-1EFA-40C5-9282-204DD7B75626}" destId="{25E5CD65-3764-42AB-BCC1-7CECD87953D5}" srcOrd="0" destOrd="0" presId="urn:microsoft.com/office/officeart/2005/8/layout/target3"/>
    <dgm:cxn modelId="{5A7E8BAC-58EE-4C7D-81E7-21C82B95F1B0}" type="presParOf" srcId="{38C0A1C3-1EFA-40C5-9282-204DD7B75626}" destId="{43407DE0-36BA-4452-B7D4-8C79F9DAF3AF}" srcOrd="1" destOrd="0" presId="urn:microsoft.com/office/officeart/2005/8/layout/target3"/>
    <dgm:cxn modelId="{60C79026-B67C-4FAC-AFFE-CCD30D3CB5F5}" type="presParOf" srcId="{38C0A1C3-1EFA-40C5-9282-204DD7B75626}" destId="{44DE95D9-9FBA-4371-A7FC-3CC514BA1F8D}" srcOrd="2" destOrd="0" presId="urn:microsoft.com/office/officeart/2005/8/layout/target3"/>
    <dgm:cxn modelId="{68328550-95A9-415C-9CE0-3660FD4F2E90}" type="presParOf" srcId="{38C0A1C3-1EFA-40C5-9282-204DD7B75626}" destId="{472154C4-5D4D-41E3-891C-DDE70DBCC7C7}" srcOrd="3" destOrd="0" presId="urn:microsoft.com/office/officeart/2005/8/layout/target3"/>
    <dgm:cxn modelId="{D1BC47E8-225D-4B7B-A1A8-B2607285D969}" type="presParOf" srcId="{38C0A1C3-1EFA-40C5-9282-204DD7B75626}" destId="{C7CE13FD-E76C-4EFD-BAA3-AF6738063705}" srcOrd="4" destOrd="0" presId="urn:microsoft.com/office/officeart/2005/8/layout/target3"/>
    <dgm:cxn modelId="{65C3DA98-2ED6-4D19-B49D-6A8153C90A5F}" type="presParOf" srcId="{38C0A1C3-1EFA-40C5-9282-204DD7B75626}" destId="{B94C0A81-795C-458F-B42C-8E96A029CFF1}" srcOrd="5" destOrd="0" presId="urn:microsoft.com/office/officeart/2005/8/layout/target3"/>
    <dgm:cxn modelId="{C5622E8E-5C69-420E-8F7E-015BA7F33445}" type="presParOf" srcId="{38C0A1C3-1EFA-40C5-9282-204DD7B75626}" destId="{158B6897-644D-4310-8963-AA7E465A4FBF}" srcOrd="6" destOrd="0" presId="urn:microsoft.com/office/officeart/2005/8/layout/target3"/>
    <dgm:cxn modelId="{65B3CC3B-CEFC-4E7E-B318-B21B5133B45A}" type="presParOf" srcId="{38C0A1C3-1EFA-40C5-9282-204DD7B75626}" destId="{BB0C09FB-C55C-4295-B7BA-AAB22BF42ED8}" srcOrd="7" destOrd="0" presId="urn:microsoft.com/office/officeart/2005/8/layout/target3"/>
    <dgm:cxn modelId="{93E6FCE4-2CC7-41BD-B430-5E0D3670D997}" type="presParOf" srcId="{38C0A1C3-1EFA-40C5-9282-204DD7B75626}" destId="{322F4BE1-D517-4521-A6EB-762F5B6D3C1A}" srcOrd="8" destOrd="0" presId="urn:microsoft.com/office/officeart/2005/8/layout/target3"/>
    <dgm:cxn modelId="{81D155EB-F618-4B4B-9B9B-274B8CD915E6}" type="presParOf" srcId="{38C0A1C3-1EFA-40C5-9282-204DD7B75626}" destId="{827B1755-18CC-4DC8-9E9F-C0CB019F5E3C}" srcOrd="9" destOrd="0" presId="urn:microsoft.com/office/officeart/2005/8/layout/target3"/>
    <dgm:cxn modelId="{2EE2C5F8-1C1C-4A6B-AA48-09A38E12BAA2}" type="presParOf" srcId="{38C0A1C3-1EFA-40C5-9282-204DD7B75626}" destId="{12FB0C3D-24C4-44CE-97E6-57E1FBAE6184}" srcOrd="10" destOrd="0" presId="urn:microsoft.com/office/officeart/2005/8/layout/target3"/>
    <dgm:cxn modelId="{2010C3A0-2104-4060-B7DC-F6CFC2C9092A}" type="presParOf" srcId="{38C0A1C3-1EFA-40C5-9282-204DD7B75626}" destId="{59A4FC6C-7C9A-4297-8506-E761A88AA58A}" srcOrd="11" destOrd="0" presId="urn:microsoft.com/office/officeart/2005/8/layout/target3"/>
    <dgm:cxn modelId="{4D2144DA-A820-4C25-B2E1-FF696D196476}" type="presParOf" srcId="{38C0A1C3-1EFA-40C5-9282-204DD7B75626}" destId="{468F3A1F-B24A-4CF7-AC51-5E5A847C3B3C}" srcOrd="12" destOrd="0" presId="urn:microsoft.com/office/officeart/2005/8/layout/target3"/>
    <dgm:cxn modelId="{DAA94BF9-5F9C-433E-9DBC-BE2C90BFB000}" type="presParOf" srcId="{38C0A1C3-1EFA-40C5-9282-204DD7B75626}" destId="{E2CD81A0-C36A-440A-A34C-D4428A09146D}" srcOrd="13" destOrd="0" presId="urn:microsoft.com/office/officeart/2005/8/layout/target3"/>
    <dgm:cxn modelId="{65226154-7F9F-4B51-9D7C-F6B5A4AC105A}" type="presParOf" srcId="{38C0A1C3-1EFA-40C5-9282-204DD7B75626}" destId="{4EB58A67-8F73-46DB-A5A1-9603F01F9BB9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15A389E-2E9A-4A07-9113-595DE82A834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90CD8BA-484F-4D1D-A322-05AB4856176B}">
      <dgm:prSet phldrT="[Text]" custT="1"/>
      <dgm:spPr/>
      <dgm:t>
        <a:bodyPr/>
        <a:lstStyle/>
        <a:p>
          <a:r>
            <a:rPr lang="en-US" sz="1500" b="1" dirty="0">
              <a:solidFill>
                <a:schemeClr val="accent2">
                  <a:lumMod val="60000"/>
                  <a:lumOff val="40000"/>
                </a:schemeClr>
              </a:solidFill>
            </a:rPr>
            <a:t>C</a:t>
          </a:r>
          <a:r>
            <a:rPr lang="en-US" sz="1600" b="1" dirty="0">
              <a:solidFill>
                <a:schemeClr val="accent2">
                  <a:lumMod val="60000"/>
                  <a:lumOff val="40000"/>
                </a:schemeClr>
              </a:solidFill>
            </a:rPr>
            <a:t>omplete any scholarship paperwork and community service requirements</a:t>
          </a:r>
        </a:p>
      </dgm:t>
    </dgm:pt>
    <dgm:pt modelId="{7B352A5D-DEDD-44D7-9256-3992178DFADF}" type="parTrans" cxnId="{5B3C3B4F-CD2B-4DE9-A348-ADAB3DAA83F1}">
      <dgm:prSet/>
      <dgm:spPr/>
      <dgm:t>
        <a:bodyPr/>
        <a:lstStyle/>
        <a:p>
          <a:endParaRPr lang="en-US"/>
        </a:p>
      </dgm:t>
    </dgm:pt>
    <dgm:pt modelId="{2B97BC94-0FD9-4379-8F80-1B03530ABFFB}" type="sibTrans" cxnId="{5B3C3B4F-CD2B-4DE9-A348-ADAB3DAA83F1}">
      <dgm:prSet/>
      <dgm:spPr/>
      <dgm:t>
        <a:bodyPr/>
        <a:lstStyle/>
        <a:p>
          <a:endParaRPr lang="en-US"/>
        </a:p>
      </dgm:t>
    </dgm:pt>
    <dgm:pt modelId="{5A7F250B-F0A9-4672-BEEE-F6A07E61E416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2">
                  <a:lumMod val="60000"/>
                  <a:lumOff val="40000"/>
                </a:schemeClr>
              </a:solidFill>
            </a:rPr>
            <a:t>Complete remaining paperwork with your college(s) including award letter</a:t>
          </a:r>
        </a:p>
      </dgm:t>
    </dgm:pt>
    <dgm:pt modelId="{5B7F655B-CF57-4EF6-A7B8-CFFE3EF76C73}" type="parTrans" cxnId="{A11630FC-D1B7-42EB-B269-401392000C7D}">
      <dgm:prSet/>
      <dgm:spPr/>
      <dgm:t>
        <a:bodyPr/>
        <a:lstStyle/>
        <a:p>
          <a:endParaRPr lang="en-US"/>
        </a:p>
      </dgm:t>
    </dgm:pt>
    <dgm:pt modelId="{4BD65147-7DB2-42BE-8456-73363B9612CE}" type="sibTrans" cxnId="{A11630FC-D1B7-42EB-B269-401392000C7D}">
      <dgm:prSet/>
      <dgm:spPr/>
      <dgm:t>
        <a:bodyPr/>
        <a:lstStyle/>
        <a:p>
          <a:endParaRPr lang="en-US"/>
        </a:p>
      </dgm:t>
    </dgm:pt>
    <dgm:pt modelId="{3D60C082-2759-466C-B66F-3B4AE14E3522}">
      <dgm:prSet phldrT="[Text]" custT="1"/>
      <dgm:spPr/>
      <dgm:t>
        <a:bodyPr/>
        <a:lstStyle/>
        <a:p>
          <a:r>
            <a:rPr lang="en-US" sz="2000" b="1" dirty="0">
              <a:solidFill>
                <a:schemeClr val="accent2">
                  <a:lumMod val="60000"/>
                  <a:lumOff val="40000"/>
                </a:schemeClr>
              </a:solidFill>
            </a:rPr>
            <a:t>Return your intent to enroll to your school of choice (usually by May 1)</a:t>
          </a:r>
        </a:p>
      </dgm:t>
    </dgm:pt>
    <dgm:pt modelId="{C4C74749-C3DB-4925-965A-05FD16F9D530}" type="parTrans" cxnId="{DE9F783A-611C-4DBB-9F53-64B187F75B5F}">
      <dgm:prSet/>
      <dgm:spPr/>
      <dgm:t>
        <a:bodyPr/>
        <a:lstStyle/>
        <a:p>
          <a:endParaRPr lang="en-US"/>
        </a:p>
      </dgm:t>
    </dgm:pt>
    <dgm:pt modelId="{5360F83B-3A81-4BCC-8DDC-79CDEC0E6AD0}" type="sibTrans" cxnId="{DE9F783A-611C-4DBB-9F53-64B187F75B5F}">
      <dgm:prSet/>
      <dgm:spPr/>
      <dgm:t>
        <a:bodyPr/>
        <a:lstStyle/>
        <a:p>
          <a:endParaRPr lang="en-US"/>
        </a:p>
      </dgm:t>
    </dgm:pt>
    <dgm:pt modelId="{8B264CE9-B87B-4C87-A4ED-4ED1C0B93990}" type="pres">
      <dgm:prSet presAssocID="{B15A389E-2E9A-4A07-9113-595DE82A8347}" presName="arrowDiagram" presStyleCnt="0">
        <dgm:presLayoutVars>
          <dgm:chMax val="5"/>
          <dgm:dir/>
          <dgm:resizeHandles val="exact"/>
        </dgm:presLayoutVars>
      </dgm:prSet>
      <dgm:spPr/>
    </dgm:pt>
    <dgm:pt modelId="{73FE5BCD-6C88-409A-B0CF-5014BE4C6634}" type="pres">
      <dgm:prSet presAssocID="{B15A389E-2E9A-4A07-9113-595DE82A8347}" presName="arrow" presStyleLbl="bgShp" presStyleIdx="0" presStyleCnt="1"/>
      <dgm:spPr/>
    </dgm:pt>
    <dgm:pt modelId="{BF68E53A-4CD3-434F-BDF1-18C22CA742B0}" type="pres">
      <dgm:prSet presAssocID="{B15A389E-2E9A-4A07-9113-595DE82A8347}" presName="arrowDiagram3" presStyleCnt="0"/>
      <dgm:spPr/>
    </dgm:pt>
    <dgm:pt modelId="{B3CCFE62-193C-40F4-B1C2-B7D66746A241}" type="pres">
      <dgm:prSet presAssocID="{590CD8BA-484F-4D1D-A322-05AB4856176B}" presName="bullet3a" presStyleLbl="node1" presStyleIdx="0" presStyleCnt="3"/>
      <dgm:spPr/>
    </dgm:pt>
    <dgm:pt modelId="{AF6990B0-67EE-454B-874F-C64C4D71F0E7}" type="pres">
      <dgm:prSet presAssocID="{590CD8BA-484F-4D1D-A322-05AB4856176B}" presName="textBox3a" presStyleLbl="revTx" presStyleIdx="0" presStyleCnt="3" custLinFactNeighborX="-791" custLinFactNeighborY="-15340">
        <dgm:presLayoutVars>
          <dgm:bulletEnabled val="1"/>
        </dgm:presLayoutVars>
      </dgm:prSet>
      <dgm:spPr/>
    </dgm:pt>
    <dgm:pt modelId="{07EFE3DB-123A-4C29-9EDD-556CF1B94D4B}" type="pres">
      <dgm:prSet presAssocID="{5A7F250B-F0A9-4672-BEEE-F6A07E61E416}" presName="bullet3b" presStyleLbl="node1" presStyleIdx="1" presStyleCnt="3"/>
      <dgm:spPr/>
    </dgm:pt>
    <dgm:pt modelId="{9713B9B6-B5E0-459D-AAEC-FCBBB70B41AF}" type="pres">
      <dgm:prSet presAssocID="{5A7F250B-F0A9-4672-BEEE-F6A07E61E416}" presName="textBox3b" presStyleLbl="revTx" presStyleIdx="1" presStyleCnt="3">
        <dgm:presLayoutVars>
          <dgm:bulletEnabled val="1"/>
        </dgm:presLayoutVars>
      </dgm:prSet>
      <dgm:spPr/>
    </dgm:pt>
    <dgm:pt modelId="{5E16DA82-EC4A-42E3-BD8D-CA4469946A53}" type="pres">
      <dgm:prSet presAssocID="{3D60C082-2759-466C-B66F-3B4AE14E3522}" presName="bullet3c" presStyleLbl="node1" presStyleIdx="2" presStyleCnt="3"/>
      <dgm:spPr/>
    </dgm:pt>
    <dgm:pt modelId="{686034D9-EE61-4E75-8E5D-D1F4AA659A0B}" type="pres">
      <dgm:prSet presAssocID="{3D60C082-2759-466C-B66F-3B4AE14E3522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DE9F783A-611C-4DBB-9F53-64B187F75B5F}" srcId="{B15A389E-2E9A-4A07-9113-595DE82A8347}" destId="{3D60C082-2759-466C-B66F-3B4AE14E3522}" srcOrd="2" destOrd="0" parTransId="{C4C74749-C3DB-4925-965A-05FD16F9D530}" sibTransId="{5360F83B-3A81-4BCC-8DDC-79CDEC0E6AD0}"/>
    <dgm:cxn modelId="{5B3C3B4F-CD2B-4DE9-A348-ADAB3DAA83F1}" srcId="{B15A389E-2E9A-4A07-9113-595DE82A8347}" destId="{590CD8BA-484F-4D1D-A322-05AB4856176B}" srcOrd="0" destOrd="0" parTransId="{7B352A5D-DEDD-44D7-9256-3992178DFADF}" sibTransId="{2B97BC94-0FD9-4379-8F80-1B03530ABFFB}"/>
    <dgm:cxn modelId="{3A605764-8C74-4B68-8B7C-11CE63C5B7DF}" type="presOf" srcId="{590CD8BA-484F-4D1D-A322-05AB4856176B}" destId="{AF6990B0-67EE-454B-874F-C64C4D71F0E7}" srcOrd="0" destOrd="0" presId="urn:microsoft.com/office/officeart/2005/8/layout/arrow2"/>
    <dgm:cxn modelId="{9C1A58B3-91B5-424E-82C2-0D4BDE9AA5A0}" type="presOf" srcId="{B15A389E-2E9A-4A07-9113-595DE82A8347}" destId="{8B264CE9-B87B-4C87-A4ED-4ED1C0B93990}" srcOrd="0" destOrd="0" presId="urn:microsoft.com/office/officeart/2005/8/layout/arrow2"/>
    <dgm:cxn modelId="{6B24FFD1-28D9-4AC4-AE87-6E1F267FCD75}" type="presOf" srcId="{3D60C082-2759-466C-B66F-3B4AE14E3522}" destId="{686034D9-EE61-4E75-8E5D-D1F4AA659A0B}" srcOrd="0" destOrd="0" presId="urn:microsoft.com/office/officeart/2005/8/layout/arrow2"/>
    <dgm:cxn modelId="{5D1BD4D5-9C53-4929-A292-0FFD7C3DFAE9}" type="presOf" srcId="{5A7F250B-F0A9-4672-BEEE-F6A07E61E416}" destId="{9713B9B6-B5E0-459D-AAEC-FCBBB70B41AF}" srcOrd="0" destOrd="0" presId="urn:microsoft.com/office/officeart/2005/8/layout/arrow2"/>
    <dgm:cxn modelId="{A11630FC-D1B7-42EB-B269-401392000C7D}" srcId="{B15A389E-2E9A-4A07-9113-595DE82A8347}" destId="{5A7F250B-F0A9-4672-BEEE-F6A07E61E416}" srcOrd="1" destOrd="0" parTransId="{5B7F655B-CF57-4EF6-A7B8-CFFE3EF76C73}" sibTransId="{4BD65147-7DB2-42BE-8456-73363B9612CE}"/>
    <dgm:cxn modelId="{DD31AB21-BDFC-48FA-A653-C9ECBC3B77B7}" type="presParOf" srcId="{8B264CE9-B87B-4C87-A4ED-4ED1C0B93990}" destId="{73FE5BCD-6C88-409A-B0CF-5014BE4C6634}" srcOrd="0" destOrd="0" presId="urn:microsoft.com/office/officeart/2005/8/layout/arrow2"/>
    <dgm:cxn modelId="{271BD621-8E7F-4627-859D-CF9E0D63DEE4}" type="presParOf" srcId="{8B264CE9-B87B-4C87-A4ED-4ED1C0B93990}" destId="{BF68E53A-4CD3-434F-BDF1-18C22CA742B0}" srcOrd="1" destOrd="0" presId="urn:microsoft.com/office/officeart/2005/8/layout/arrow2"/>
    <dgm:cxn modelId="{24586DC6-53F1-4F67-AC5A-47A9251C3E4A}" type="presParOf" srcId="{BF68E53A-4CD3-434F-BDF1-18C22CA742B0}" destId="{B3CCFE62-193C-40F4-B1C2-B7D66746A241}" srcOrd="0" destOrd="0" presId="urn:microsoft.com/office/officeart/2005/8/layout/arrow2"/>
    <dgm:cxn modelId="{4C1F033C-1751-48A4-9933-F9E7752C46E3}" type="presParOf" srcId="{BF68E53A-4CD3-434F-BDF1-18C22CA742B0}" destId="{AF6990B0-67EE-454B-874F-C64C4D71F0E7}" srcOrd="1" destOrd="0" presId="urn:microsoft.com/office/officeart/2005/8/layout/arrow2"/>
    <dgm:cxn modelId="{C1C2CA32-FF8E-4BC6-A6EB-B795F4411C90}" type="presParOf" srcId="{BF68E53A-4CD3-434F-BDF1-18C22CA742B0}" destId="{07EFE3DB-123A-4C29-9EDD-556CF1B94D4B}" srcOrd="2" destOrd="0" presId="urn:microsoft.com/office/officeart/2005/8/layout/arrow2"/>
    <dgm:cxn modelId="{AA6FA2F0-C57A-4F60-80FD-2FA34F178FBE}" type="presParOf" srcId="{BF68E53A-4CD3-434F-BDF1-18C22CA742B0}" destId="{9713B9B6-B5E0-459D-AAEC-FCBBB70B41AF}" srcOrd="3" destOrd="0" presId="urn:microsoft.com/office/officeart/2005/8/layout/arrow2"/>
    <dgm:cxn modelId="{C1DEFADA-F473-49DC-A7AC-7A19A577657E}" type="presParOf" srcId="{BF68E53A-4CD3-434F-BDF1-18C22CA742B0}" destId="{5E16DA82-EC4A-42E3-BD8D-CA4469946A53}" srcOrd="4" destOrd="0" presId="urn:microsoft.com/office/officeart/2005/8/layout/arrow2"/>
    <dgm:cxn modelId="{72F3EAE7-7DCB-41AB-A81A-D44FF8E1E120}" type="presParOf" srcId="{BF68E53A-4CD3-434F-BDF1-18C22CA742B0}" destId="{686034D9-EE61-4E75-8E5D-D1F4AA659A0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EB75D0-A9BD-452D-B096-51734E052F52}" type="doc">
      <dgm:prSet loTypeId="urn:microsoft.com/office/officeart/2005/8/layout/matrix3" loCatId="matrix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850F6C4B-5B34-475B-83B8-A179EC88113D}">
      <dgm:prSet/>
      <dgm:spPr/>
      <dgm:t>
        <a:bodyPr/>
        <a:lstStyle/>
        <a:p>
          <a:pPr rtl="0"/>
          <a:r>
            <a:rPr lang="en-US" dirty="0"/>
            <a:t>What majors are offered to strongly meet needs</a:t>
          </a:r>
        </a:p>
      </dgm:t>
    </dgm:pt>
    <dgm:pt modelId="{FA2E85C8-8CA2-4902-A963-8020D4D5A948}" type="parTrans" cxnId="{D712C13B-4ADE-4171-A3E0-17C8F497129D}">
      <dgm:prSet/>
      <dgm:spPr/>
      <dgm:t>
        <a:bodyPr/>
        <a:lstStyle/>
        <a:p>
          <a:endParaRPr lang="en-US"/>
        </a:p>
      </dgm:t>
    </dgm:pt>
    <dgm:pt modelId="{DFBD45DA-843E-465F-9F16-0256BB8C1F99}" type="sibTrans" cxnId="{D712C13B-4ADE-4171-A3E0-17C8F497129D}">
      <dgm:prSet/>
      <dgm:spPr/>
      <dgm:t>
        <a:bodyPr/>
        <a:lstStyle/>
        <a:p>
          <a:endParaRPr lang="en-US"/>
        </a:p>
      </dgm:t>
    </dgm:pt>
    <dgm:pt modelId="{3FBBA1BA-E2FF-44F5-8E2F-DE66E72005BB}">
      <dgm:prSet/>
      <dgm:spPr/>
      <dgm:t>
        <a:bodyPr/>
        <a:lstStyle/>
        <a:p>
          <a:pPr rtl="0"/>
          <a:r>
            <a:rPr lang="en-US"/>
            <a:t>What are the academic requirements</a:t>
          </a:r>
        </a:p>
      </dgm:t>
    </dgm:pt>
    <dgm:pt modelId="{325331CD-0620-4D84-A94D-CC9151DDABC0}" type="parTrans" cxnId="{617BB627-2920-4356-9FA6-97A98AF4D1A0}">
      <dgm:prSet/>
      <dgm:spPr/>
      <dgm:t>
        <a:bodyPr/>
        <a:lstStyle/>
        <a:p>
          <a:endParaRPr lang="en-US"/>
        </a:p>
      </dgm:t>
    </dgm:pt>
    <dgm:pt modelId="{1195A574-644B-41CB-8FB9-80A8EF80F47E}" type="sibTrans" cxnId="{617BB627-2920-4356-9FA6-97A98AF4D1A0}">
      <dgm:prSet/>
      <dgm:spPr/>
      <dgm:t>
        <a:bodyPr/>
        <a:lstStyle/>
        <a:p>
          <a:endParaRPr lang="en-US"/>
        </a:p>
      </dgm:t>
    </dgm:pt>
    <dgm:pt modelId="{A03FB86F-060D-4BA5-B17A-32F0B9886E0B}">
      <dgm:prSet/>
      <dgm:spPr/>
      <dgm:t>
        <a:bodyPr/>
        <a:lstStyle/>
        <a:p>
          <a:pPr rtl="0"/>
          <a:r>
            <a:rPr lang="en-US" dirty="0"/>
            <a:t>What learning opportunities are available</a:t>
          </a:r>
        </a:p>
      </dgm:t>
    </dgm:pt>
    <dgm:pt modelId="{0F2886BA-8E3B-4032-A496-C13D756F2A2B}" type="parTrans" cxnId="{853CA845-5171-4086-A62C-2D0956C00DF4}">
      <dgm:prSet/>
      <dgm:spPr/>
      <dgm:t>
        <a:bodyPr/>
        <a:lstStyle/>
        <a:p>
          <a:endParaRPr lang="en-US"/>
        </a:p>
      </dgm:t>
    </dgm:pt>
    <dgm:pt modelId="{20AA667E-F06B-4F50-A1DF-3AA5B25B79FD}" type="sibTrans" cxnId="{853CA845-5171-4086-A62C-2D0956C00DF4}">
      <dgm:prSet/>
      <dgm:spPr/>
      <dgm:t>
        <a:bodyPr/>
        <a:lstStyle/>
        <a:p>
          <a:endParaRPr lang="en-US"/>
        </a:p>
      </dgm:t>
    </dgm:pt>
    <dgm:pt modelId="{94F3A413-FC5E-412D-8A7B-5C5DC032448A}">
      <dgm:prSet/>
      <dgm:spPr/>
      <dgm:t>
        <a:bodyPr/>
        <a:lstStyle/>
        <a:p>
          <a:pPr rtl="0"/>
          <a:r>
            <a:rPr lang="en-US"/>
            <a:t>What job-placement services are provided</a:t>
          </a:r>
        </a:p>
      </dgm:t>
    </dgm:pt>
    <dgm:pt modelId="{DE2D9BAA-25E3-4569-AF41-2DF7028AA390}" type="parTrans" cxnId="{4FD9FA28-E615-495A-BF2C-1C8BE19779F1}">
      <dgm:prSet/>
      <dgm:spPr/>
      <dgm:t>
        <a:bodyPr/>
        <a:lstStyle/>
        <a:p>
          <a:endParaRPr lang="en-US"/>
        </a:p>
      </dgm:t>
    </dgm:pt>
    <dgm:pt modelId="{A2C822A8-68DD-4F78-8DD5-D1F63A155C2F}" type="sibTrans" cxnId="{4FD9FA28-E615-495A-BF2C-1C8BE19779F1}">
      <dgm:prSet/>
      <dgm:spPr/>
      <dgm:t>
        <a:bodyPr/>
        <a:lstStyle/>
        <a:p>
          <a:endParaRPr lang="en-US"/>
        </a:p>
      </dgm:t>
    </dgm:pt>
    <dgm:pt modelId="{560A66F3-7D63-4B96-855E-907EE6DC32F1}" type="pres">
      <dgm:prSet presAssocID="{25EB75D0-A9BD-452D-B096-51734E052F52}" presName="matrix" presStyleCnt="0">
        <dgm:presLayoutVars>
          <dgm:chMax val="1"/>
          <dgm:dir/>
          <dgm:resizeHandles val="exact"/>
        </dgm:presLayoutVars>
      </dgm:prSet>
      <dgm:spPr/>
    </dgm:pt>
    <dgm:pt modelId="{760A68E1-A0FF-4F6A-9CA7-9510C35CFAE8}" type="pres">
      <dgm:prSet presAssocID="{25EB75D0-A9BD-452D-B096-51734E052F52}" presName="diamond" presStyleLbl="bgShp" presStyleIdx="0" presStyleCnt="1"/>
      <dgm:spPr/>
    </dgm:pt>
    <dgm:pt modelId="{E6D5383D-87C5-4467-A2CA-C7D9344951F3}" type="pres">
      <dgm:prSet presAssocID="{25EB75D0-A9BD-452D-B096-51734E052F5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9BADFDB-14C7-439F-8E7F-766A3372B4EE}" type="pres">
      <dgm:prSet presAssocID="{25EB75D0-A9BD-452D-B096-51734E052F5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859917B-0B88-4811-A442-2342F0751A87}" type="pres">
      <dgm:prSet presAssocID="{25EB75D0-A9BD-452D-B096-51734E052F5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45FE95C-6F22-4C5C-A704-3C1D3C770AA0}" type="pres">
      <dgm:prSet presAssocID="{25EB75D0-A9BD-452D-B096-51734E052F5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17BB627-2920-4356-9FA6-97A98AF4D1A0}" srcId="{25EB75D0-A9BD-452D-B096-51734E052F52}" destId="{3FBBA1BA-E2FF-44F5-8E2F-DE66E72005BB}" srcOrd="1" destOrd="0" parTransId="{325331CD-0620-4D84-A94D-CC9151DDABC0}" sibTransId="{1195A574-644B-41CB-8FB9-80A8EF80F47E}"/>
    <dgm:cxn modelId="{4FD9FA28-E615-495A-BF2C-1C8BE19779F1}" srcId="{25EB75D0-A9BD-452D-B096-51734E052F52}" destId="{94F3A413-FC5E-412D-8A7B-5C5DC032448A}" srcOrd="3" destOrd="0" parTransId="{DE2D9BAA-25E3-4569-AF41-2DF7028AA390}" sibTransId="{A2C822A8-68DD-4F78-8DD5-D1F63A155C2F}"/>
    <dgm:cxn modelId="{46E3AF3B-0D55-4D62-8716-C56B9E92B111}" type="presOf" srcId="{850F6C4B-5B34-475B-83B8-A179EC88113D}" destId="{E6D5383D-87C5-4467-A2CA-C7D9344951F3}" srcOrd="0" destOrd="0" presId="urn:microsoft.com/office/officeart/2005/8/layout/matrix3"/>
    <dgm:cxn modelId="{D712C13B-4ADE-4171-A3E0-17C8F497129D}" srcId="{25EB75D0-A9BD-452D-B096-51734E052F52}" destId="{850F6C4B-5B34-475B-83B8-A179EC88113D}" srcOrd="0" destOrd="0" parTransId="{FA2E85C8-8CA2-4902-A963-8020D4D5A948}" sibTransId="{DFBD45DA-843E-465F-9F16-0256BB8C1F99}"/>
    <dgm:cxn modelId="{853CA845-5171-4086-A62C-2D0956C00DF4}" srcId="{25EB75D0-A9BD-452D-B096-51734E052F52}" destId="{A03FB86F-060D-4BA5-B17A-32F0B9886E0B}" srcOrd="2" destOrd="0" parTransId="{0F2886BA-8E3B-4032-A496-C13D756F2A2B}" sibTransId="{20AA667E-F06B-4F50-A1DF-3AA5B25B79FD}"/>
    <dgm:cxn modelId="{FAD10248-E3DA-4857-98C0-D0A27ABBD2C3}" type="presOf" srcId="{3FBBA1BA-E2FF-44F5-8E2F-DE66E72005BB}" destId="{B9BADFDB-14C7-439F-8E7F-766A3372B4EE}" srcOrd="0" destOrd="0" presId="urn:microsoft.com/office/officeart/2005/8/layout/matrix3"/>
    <dgm:cxn modelId="{790A834F-5F2D-46F1-9421-A5FAE33212C9}" type="presOf" srcId="{94F3A413-FC5E-412D-8A7B-5C5DC032448A}" destId="{845FE95C-6F22-4C5C-A704-3C1D3C770AA0}" srcOrd="0" destOrd="0" presId="urn:microsoft.com/office/officeart/2005/8/layout/matrix3"/>
    <dgm:cxn modelId="{FBDB59E9-5740-4BA6-B313-0A8792E91FC3}" type="presOf" srcId="{25EB75D0-A9BD-452D-B096-51734E052F52}" destId="{560A66F3-7D63-4B96-855E-907EE6DC32F1}" srcOrd="0" destOrd="0" presId="urn:microsoft.com/office/officeart/2005/8/layout/matrix3"/>
    <dgm:cxn modelId="{79DF14FF-56FA-46C8-B1E3-11A8A8E38C8A}" type="presOf" srcId="{A03FB86F-060D-4BA5-B17A-32F0B9886E0B}" destId="{B859917B-0B88-4811-A442-2342F0751A87}" srcOrd="0" destOrd="0" presId="urn:microsoft.com/office/officeart/2005/8/layout/matrix3"/>
    <dgm:cxn modelId="{CE4ADE94-4C59-4D18-8EC4-8FC35F3B7454}" type="presParOf" srcId="{560A66F3-7D63-4B96-855E-907EE6DC32F1}" destId="{760A68E1-A0FF-4F6A-9CA7-9510C35CFAE8}" srcOrd="0" destOrd="0" presId="urn:microsoft.com/office/officeart/2005/8/layout/matrix3"/>
    <dgm:cxn modelId="{917321E4-E754-4AA6-A9FE-826DE43E2D59}" type="presParOf" srcId="{560A66F3-7D63-4B96-855E-907EE6DC32F1}" destId="{E6D5383D-87C5-4467-A2CA-C7D9344951F3}" srcOrd="1" destOrd="0" presId="urn:microsoft.com/office/officeart/2005/8/layout/matrix3"/>
    <dgm:cxn modelId="{68B59B4E-1322-430B-B335-6846BECBC79F}" type="presParOf" srcId="{560A66F3-7D63-4B96-855E-907EE6DC32F1}" destId="{B9BADFDB-14C7-439F-8E7F-766A3372B4EE}" srcOrd="2" destOrd="0" presId="urn:microsoft.com/office/officeart/2005/8/layout/matrix3"/>
    <dgm:cxn modelId="{BE899DD1-490B-48A3-8C13-F309FCA51ACD}" type="presParOf" srcId="{560A66F3-7D63-4B96-855E-907EE6DC32F1}" destId="{B859917B-0B88-4811-A442-2342F0751A87}" srcOrd="3" destOrd="0" presId="urn:microsoft.com/office/officeart/2005/8/layout/matrix3"/>
    <dgm:cxn modelId="{0FBDA95C-AAD6-48EE-AF85-87086C604F3A}" type="presParOf" srcId="{560A66F3-7D63-4B96-855E-907EE6DC32F1}" destId="{845FE95C-6F22-4C5C-A704-3C1D3C770AA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117F79F-85F5-4EBF-AF1F-D2B1F98F74D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</dgm:pt>
    <dgm:pt modelId="{4AD828CC-67F1-492F-84AC-38BD6F241878}">
      <dgm:prSet phldrT="[Text]"/>
      <dgm:spPr/>
      <dgm:t>
        <a:bodyPr/>
        <a:lstStyle/>
        <a:p>
          <a:r>
            <a:rPr lang="en-US" dirty="0"/>
            <a:t>Attend New Student Orientation</a:t>
          </a:r>
        </a:p>
      </dgm:t>
    </dgm:pt>
    <dgm:pt modelId="{367D70DF-5D13-4CF4-8EAD-911319881C5C}" type="parTrans" cxnId="{A5444066-2E33-49BD-AC21-6B519F7F9C76}">
      <dgm:prSet/>
      <dgm:spPr/>
      <dgm:t>
        <a:bodyPr/>
        <a:lstStyle/>
        <a:p>
          <a:endParaRPr lang="en-US"/>
        </a:p>
      </dgm:t>
    </dgm:pt>
    <dgm:pt modelId="{8D305A68-340D-4B73-96D6-8BC0708D7647}" type="sibTrans" cxnId="{A5444066-2E33-49BD-AC21-6B519F7F9C76}">
      <dgm:prSet/>
      <dgm:spPr/>
      <dgm:t>
        <a:bodyPr/>
        <a:lstStyle/>
        <a:p>
          <a:endParaRPr lang="en-US"/>
        </a:p>
      </dgm:t>
    </dgm:pt>
    <dgm:pt modelId="{296EDFDB-3B1F-459A-ABD4-3B4B3A4E1405}">
      <dgm:prSet phldrT="[Text]"/>
      <dgm:spPr/>
      <dgm:t>
        <a:bodyPr/>
        <a:lstStyle/>
        <a:p>
          <a:r>
            <a:rPr lang="en-US" dirty="0"/>
            <a:t>Finish any last minute details with your school</a:t>
          </a:r>
        </a:p>
      </dgm:t>
    </dgm:pt>
    <dgm:pt modelId="{C840E320-1313-4C7C-B12D-6C32A778453D}" type="parTrans" cxnId="{60CB6755-75B2-426D-81E6-CE71CEFAA202}">
      <dgm:prSet/>
      <dgm:spPr/>
      <dgm:t>
        <a:bodyPr/>
        <a:lstStyle/>
        <a:p>
          <a:endParaRPr lang="en-US"/>
        </a:p>
      </dgm:t>
    </dgm:pt>
    <dgm:pt modelId="{F1AADE4B-8541-4478-B3A7-331F4B3D0B3A}" type="sibTrans" cxnId="{60CB6755-75B2-426D-81E6-CE71CEFAA202}">
      <dgm:prSet/>
      <dgm:spPr/>
      <dgm:t>
        <a:bodyPr/>
        <a:lstStyle/>
        <a:p>
          <a:endParaRPr lang="en-US"/>
        </a:p>
      </dgm:t>
    </dgm:pt>
    <dgm:pt modelId="{CFDA0AC1-51B2-461C-A748-7C3C865AEBD2}">
      <dgm:prSet phldrT="[Text]"/>
      <dgm:spPr/>
      <dgm:t>
        <a:bodyPr/>
        <a:lstStyle/>
        <a:p>
          <a:r>
            <a:rPr lang="en-US" dirty="0"/>
            <a:t>Get Ready!!!!!</a:t>
          </a:r>
        </a:p>
      </dgm:t>
    </dgm:pt>
    <dgm:pt modelId="{2A7642E7-567C-4BAC-A2B7-F636F605C697}" type="parTrans" cxnId="{2DB9B24A-D80B-46E4-9C25-87039014C4FE}">
      <dgm:prSet/>
      <dgm:spPr/>
      <dgm:t>
        <a:bodyPr/>
        <a:lstStyle/>
        <a:p>
          <a:endParaRPr lang="en-US"/>
        </a:p>
      </dgm:t>
    </dgm:pt>
    <dgm:pt modelId="{3E436EA5-3754-4BA8-95E6-71E4449E7841}" type="sibTrans" cxnId="{2DB9B24A-D80B-46E4-9C25-87039014C4FE}">
      <dgm:prSet/>
      <dgm:spPr/>
      <dgm:t>
        <a:bodyPr/>
        <a:lstStyle/>
        <a:p>
          <a:endParaRPr lang="en-US"/>
        </a:p>
      </dgm:t>
    </dgm:pt>
    <dgm:pt modelId="{CAB55391-2440-4979-83EA-5D5A1DC797DE}" type="pres">
      <dgm:prSet presAssocID="{6117F79F-85F5-4EBF-AF1F-D2B1F98F74D7}" presName="Name0" presStyleCnt="0">
        <dgm:presLayoutVars>
          <dgm:chMax val="7"/>
          <dgm:chPref val="7"/>
          <dgm:dir/>
        </dgm:presLayoutVars>
      </dgm:prSet>
      <dgm:spPr/>
    </dgm:pt>
    <dgm:pt modelId="{1A901B88-EDDF-428A-988A-47C2D8DDC177}" type="pres">
      <dgm:prSet presAssocID="{6117F79F-85F5-4EBF-AF1F-D2B1F98F74D7}" presName="Name1" presStyleCnt="0"/>
      <dgm:spPr/>
    </dgm:pt>
    <dgm:pt modelId="{C44E1A17-847A-4E05-ABA2-3CDA9C20EE24}" type="pres">
      <dgm:prSet presAssocID="{6117F79F-85F5-4EBF-AF1F-D2B1F98F74D7}" presName="cycle" presStyleCnt="0"/>
      <dgm:spPr/>
    </dgm:pt>
    <dgm:pt modelId="{A4EE78EE-44E0-411B-876B-F8C091F322D3}" type="pres">
      <dgm:prSet presAssocID="{6117F79F-85F5-4EBF-AF1F-D2B1F98F74D7}" presName="srcNode" presStyleLbl="node1" presStyleIdx="0" presStyleCnt="3"/>
      <dgm:spPr/>
    </dgm:pt>
    <dgm:pt modelId="{7B757766-14C1-49F7-813B-AD31F6328419}" type="pres">
      <dgm:prSet presAssocID="{6117F79F-85F5-4EBF-AF1F-D2B1F98F74D7}" presName="conn" presStyleLbl="parChTrans1D2" presStyleIdx="0" presStyleCnt="1"/>
      <dgm:spPr/>
    </dgm:pt>
    <dgm:pt modelId="{5E24D1C5-3A1E-4C45-AB4A-BFF2BE03FDC0}" type="pres">
      <dgm:prSet presAssocID="{6117F79F-85F5-4EBF-AF1F-D2B1F98F74D7}" presName="extraNode" presStyleLbl="node1" presStyleIdx="0" presStyleCnt="3"/>
      <dgm:spPr/>
    </dgm:pt>
    <dgm:pt modelId="{6600FEE8-28FF-46A4-BDEA-6F8B41F680B4}" type="pres">
      <dgm:prSet presAssocID="{6117F79F-85F5-4EBF-AF1F-D2B1F98F74D7}" presName="dstNode" presStyleLbl="node1" presStyleIdx="0" presStyleCnt="3"/>
      <dgm:spPr/>
    </dgm:pt>
    <dgm:pt modelId="{7870E84B-64AE-4668-BBCD-645074972CFC}" type="pres">
      <dgm:prSet presAssocID="{4AD828CC-67F1-492F-84AC-38BD6F241878}" presName="text_1" presStyleLbl="node1" presStyleIdx="0" presStyleCnt="3">
        <dgm:presLayoutVars>
          <dgm:bulletEnabled val="1"/>
        </dgm:presLayoutVars>
      </dgm:prSet>
      <dgm:spPr/>
    </dgm:pt>
    <dgm:pt modelId="{B25B6C1C-C490-4A5A-AEBE-7F12B6DAC28C}" type="pres">
      <dgm:prSet presAssocID="{4AD828CC-67F1-492F-84AC-38BD6F241878}" presName="accent_1" presStyleCnt="0"/>
      <dgm:spPr/>
    </dgm:pt>
    <dgm:pt modelId="{5AA77A81-4DCB-4EC6-A3BF-0293B9479F99}" type="pres">
      <dgm:prSet presAssocID="{4AD828CC-67F1-492F-84AC-38BD6F241878}" presName="accentRepeatNode" presStyleLbl="solidFgAcc1" presStyleIdx="0" presStyleCnt="3"/>
      <dgm:spPr/>
    </dgm:pt>
    <dgm:pt modelId="{2FF6B36B-715D-410E-B847-57A921D4835A}" type="pres">
      <dgm:prSet presAssocID="{296EDFDB-3B1F-459A-ABD4-3B4B3A4E1405}" presName="text_2" presStyleLbl="node1" presStyleIdx="1" presStyleCnt="3">
        <dgm:presLayoutVars>
          <dgm:bulletEnabled val="1"/>
        </dgm:presLayoutVars>
      </dgm:prSet>
      <dgm:spPr/>
    </dgm:pt>
    <dgm:pt modelId="{3F43D493-FE48-4F78-A57C-284195CDA149}" type="pres">
      <dgm:prSet presAssocID="{296EDFDB-3B1F-459A-ABD4-3B4B3A4E1405}" presName="accent_2" presStyleCnt="0"/>
      <dgm:spPr/>
    </dgm:pt>
    <dgm:pt modelId="{3956AE1C-58C5-483E-AD98-0E588C83D252}" type="pres">
      <dgm:prSet presAssocID="{296EDFDB-3B1F-459A-ABD4-3B4B3A4E1405}" presName="accentRepeatNode" presStyleLbl="solidFgAcc1" presStyleIdx="1" presStyleCnt="3"/>
      <dgm:spPr/>
    </dgm:pt>
    <dgm:pt modelId="{B6B100A5-491D-4178-8D39-08A2A2DC6341}" type="pres">
      <dgm:prSet presAssocID="{CFDA0AC1-51B2-461C-A748-7C3C865AEBD2}" presName="text_3" presStyleLbl="node1" presStyleIdx="2" presStyleCnt="3">
        <dgm:presLayoutVars>
          <dgm:bulletEnabled val="1"/>
        </dgm:presLayoutVars>
      </dgm:prSet>
      <dgm:spPr/>
    </dgm:pt>
    <dgm:pt modelId="{E877FD70-EEAF-4962-8E48-57071AE0799A}" type="pres">
      <dgm:prSet presAssocID="{CFDA0AC1-51B2-461C-A748-7C3C865AEBD2}" presName="accent_3" presStyleCnt="0"/>
      <dgm:spPr/>
    </dgm:pt>
    <dgm:pt modelId="{33AA07FC-D86D-4AE3-879E-1E49C29060EE}" type="pres">
      <dgm:prSet presAssocID="{CFDA0AC1-51B2-461C-A748-7C3C865AEBD2}" presName="accentRepeatNode" presStyleLbl="solidFgAcc1" presStyleIdx="2" presStyleCnt="3"/>
      <dgm:spPr/>
    </dgm:pt>
  </dgm:ptLst>
  <dgm:cxnLst>
    <dgm:cxn modelId="{2DB9B24A-D80B-46E4-9C25-87039014C4FE}" srcId="{6117F79F-85F5-4EBF-AF1F-D2B1F98F74D7}" destId="{CFDA0AC1-51B2-461C-A748-7C3C865AEBD2}" srcOrd="2" destOrd="0" parTransId="{2A7642E7-567C-4BAC-A2B7-F636F605C697}" sibTransId="{3E436EA5-3754-4BA8-95E6-71E4449E7841}"/>
    <dgm:cxn modelId="{60CB6755-75B2-426D-81E6-CE71CEFAA202}" srcId="{6117F79F-85F5-4EBF-AF1F-D2B1F98F74D7}" destId="{296EDFDB-3B1F-459A-ABD4-3B4B3A4E1405}" srcOrd="1" destOrd="0" parTransId="{C840E320-1313-4C7C-B12D-6C32A778453D}" sibTransId="{F1AADE4B-8541-4478-B3A7-331F4B3D0B3A}"/>
    <dgm:cxn modelId="{A5444066-2E33-49BD-AC21-6B519F7F9C76}" srcId="{6117F79F-85F5-4EBF-AF1F-D2B1F98F74D7}" destId="{4AD828CC-67F1-492F-84AC-38BD6F241878}" srcOrd="0" destOrd="0" parTransId="{367D70DF-5D13-4CF4-8EAD-911319881C5C}" sibTransId="{8D305A68-340D-4B73-96D6-8BC0708D7647}"/>
    <dgm:cxn modelId="{C3B80779-93F1-4DF2-9780-8A5F37961A2C}" type="presOf" srcId="{296EDFDB-3B1F-459A-ABD4-3B4B3A4E1405}" destId="{2FF6B36B-715D-410E-B847-57A921D4835A}" srcOrd="0" destOrd="0" presId="urn:microsoft.com/office/officeart/2008/layout/VerticalCurvedList"/>
    <dgm:cxn modelId="{17840F8B-9247-4EDC-99EF-9510D4C94CA5}" type="presOf" srcId="{4AD828CC-67F1-492F-84AC-38BD6F241878}" destId="{7870E84B-64AE-4668-BBCD-645074972CFC}" srcOrd="0" destOrd="0" presId="urn:microsoft.com/office/officeart/2008/layout/VerticalCurvedList"/>
    <dgm:cxn modelId="{E70CEAB5-F251-43A7-A18E-69B60A9E7814}" type="presOf" srcId="{CFDA0AC1-51B2-461C-A748-7C3C865AEBD2}" destId="{B6B100A5-491D-4178-8D39-08A2A2DC6341}" srcOrd="0" destOrd="0" presId="urn:microsoft.com/office/officeart/2008/layout/VerticalCurvedList"/>
    <dgm:cxn modelId="{8BC1A0D2-4442-4A42-A59A-C11A68C7FB06}" type="presOf" srcId="{6117F79F-85F5-4EBF-AF1F-D2B1F98F74D7}" destId="{CAB55391-2440-4979-83EA-5D5A1DC797DE}" srcOrd="0" destOrd="0" presId="urn:microsoft.com/office/officeart/2008/layout/VerticalCurvedList"/>
    <dgm:cxn modelId="{BE76F0FE-E186-4039-986E-3E5C7F638873}" type="presOf" srcId="{8D305A68-340D-4B73-96D6-8BC0708D7647}" destId="{7B757766-14C1-49F7-813B-AD31F6328419}" srcOrd="0" destOrd="0" presId="urn:microsoft.com/office/officeart/2008/layout/VerticalCurvedList"/>
    <dgm:cxn modelId="{68BFA23B-327C-46BE-9459-016019FDBE10}" type="presParOf" srcId="{CAB55391-2440-4979-83EA-5D5A1DC797DE}" destId="{1A901B88-EDDF-428A-988A-47C2D8DDC177}" srcOrd="0" destOrd="0" presId="urn:microsoft.com/office/officeart/2008/layout/VerticalCurvedList"/>
    <dgm:cxn modelId="{80EAF75B-D72E-49F1-A3D4-2F3506CD30CB}" type="presParOf" srcId="{1A901B88-EDDF-428A-988A-47C2D8DDC177}" destId="{C44E1A17-847A-4E05-ABA2-3CDA9C20EE24}" srcOrd="0" destOrd="0" presId="urn:microsoft.com/office/officeart/2008/layout/VerticalCurvedList"/>
    <dgm:cxn modelId="{75DFEA15-35F9-4313-9BB0-4FDC7A66F2D4}" type="presParOf" srcId="{C44E1A17-847A-4E05-ABA2-3CDA9C20EE24}" destId="{A4EE78EE-44E0-411B-876B-F8C091F322D3}" srcOrd="0" destOrd="0" presId="urn:microsoft.com/office/officeart/2008/layout/VerticalCurvedList"/>
    <dgm:cxn modelId="{9639681B-6CF9-4B25-BAAC-B3A1B3C07E42}" type="presParOf" srcId="{C44E1A17-847A-4E05-ABA2-3CDA9C20EE24}" destId="{7B757766-14C1-49F7-813B-AD31F6328419}" srcOrd="1" destOrd="0" presId="urn:microsoft.com/office/officeart/2008/layout/VerticalCurvedList"/>
    <dgm:cxn modelId="{3DEF09C0-BFF8-42E3-9741-616892EBD622}" type="presParOf" srcId="{C44E1A17-847A-4E05-ABA2-3CDA9C20EE24}" destId="{5E24D1C5-3A1E-4C45-AB4A-BFF2BE03FDC0}" srcOrd="2" destOrd="0" presId="urn:microsoft.com/office/officeart/2008/layout/VerticalCurvedList"/>
    <dgm:cxn modelId="{61B52A89-4D19-491F-BA24-53A89D5E8FDB}" type="presParOf" srcId="{C44E1A17-847A-4E05-ABA2-3CDA9C20EE24}" destId="{6600FEE8-28FF-46A4-BDEA-6F8B41F680B4}" srcOrd="3" destOrd="0" presId="urn:microsoft.com/office/officeart/2008/layout/VerticalCurvedList"/>
    <dgm:cxn modelId="{CAF261A3-A843-4D90-88B5-139E8CAF14A2}" type="presParOf" srcId="{1A901B88-EDDF-428A-988A-47C2D8DDC177}" destId="{7870E84B-64AE-4668-BBCD-645074972CFC}" srcOrd="1" destOrd="0" presId="urn:microsoft.com/office/officeart/2008/layout/VerticalCurvedList"/>
    <dgm:cxn modelId="{278F2A76-113A-4E6E-AD60-E032AF3485E1}" type="presParOf" srcId="{1A901B88-EDDF-428A-988A-47C2D8DDC177}" destId="{B25B6C1C-C490-4A5A-AEBE-7F12B6DAC28C}" srcOrd="2" destOrd="0" presId="urn:microsoft.com/office/officeart/2008/layout/VerticalCurvedList"/>
    <dgm:cxn modelId="{C570B65D-94C8-4D49-A7E3-363FE3F28307}" type="presParOf" srcId="{B25B6C1C-C490-4A5A-AEBE-7F12B6DAC28C}" destId="{5AA77A81-4DCB-4EC6-A3BF-0293B9479F99}" srcOrd="0" destOrd="0" presId="urn:microsoft.com/office/officeart/2008/layout/VerticalCurvedList"/>
    <dgm:cxn modelId="{558754EA-0699-47CC-9C7A-70C353893622}" type="presParOf" srcId="{1A901B88-EDDF-428A-988A-47C2D8DDC177}" destId="{2FF6B36B-715D-410E-B847-57A921D4835A}" srcOrd="3" destOrd="0" presId="urn:microsoft.com/office/officeart/2008/layout/VerticalCurvedList"/>
    <dgm:cxn modelId="{5C0E949B-5011-42BD-897E-7B8DF225DA7B}" type="presParOf" srcId="{1A901B88-EDDF-428A-988A-47C2D8DDC177}" destId="{3F43D493-FE48-4F78-A57C-284195CDA149}" srcOrd="4" destOrd="0" presId="urn:microsoft.com/office/officeart/2008/layout/VerticalCurvedList"/>
    <dgm:cxn modelId="{0DEF61EE-1F73-403B-B461-7894A2F983F5}" type="presParOf" srcId="{3F43D493-FE48-4F78-A57C-284195CDA149}" destId="{3956AE1C-58C5-483E-AD98-0E588C83D252}" srcOrd="0" destOrd="0" presId="urn:microsoft.com/office/officeart/2008/layout/VerticalCurvedList"/>
    <dgm:cxn modelId="{D38CAF9F-F169-40DC-A164-207D52BEE222}" type="presParOf" srcId="{1A901B88-EDDF-428A-988A-47C2D8DDC177}" destId="{B6B100A5-491D-4178-8D39-08A2A2DC6341}" srcOrd="5" destOrd="0" presId="urn:microsoft.com/office/officeart/2008/layout/VerticalCurvedList"/>
    <dgm:cxn modelId="{2ACC697B-E55C-40C3-A0D4-2091D475A558}" type="presParOf" srcId="{1A901B88-EDDF-428A-988A-47C2D8DDC177}" destId="{E877FD70-EEAF-4962-8E48-57071AE0799A}" srcOrd="6" destOrd="0" presId="urn:microsoft.com/office/officeart/2008/layout/VerticalCurvedList"/>
    <dgm:cxn modelId="{2E72F5FC-1775-404F-BD05-C87189AD4C6B}" type="presParOf" srcId="{E877FD70-EEAF-4962-8E48-57071AE0799A}" destId="{33AA07FC-D86D-4AE3-879E-1E49C29060E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778FCEA-9689-4686-9E0A-AC60CE6B461B}" type="doc">
      <dgm:prSet loTypeId="urn:microsoft.com/office/officeart/2005/8/layout/cycle8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31FED0D-BD40-45E7-B0DA-7007D82E124D}">
      <dgm:prSet phldrT="[Text]" custT="1"/>
      <dgm:spPr/>
      <dgm:t>
        <a:bodyPr/>
        <a:lstStyle/>
        <a:p>
          <a:r>
            <a:rPr lang="en-US" sz="2000" b="0" dirty="0"/>
            <a:t>Laundry</a:t>
          </a:r>
        </a:p>
      </dgm:t>
    </dgm:pt>
    <dgm:pt modelId="{AB1D8DA5-4206-4CFC-923B-6C2702670813}" type="parTrans" cxnId="{65CE3F16-7C4E-4844-B1AE-E81857378930}">
      <dgm:prSet/>
      <dgm:spPr/>
      <dgm:t>
        <a:bodyPr/>
        <a:lstStyle/>
        <a:p>
          <a:endParaRPr lang="en-US"/>
        </a:p>
      </dgm:t>
    </dgm:pt>
    <dgm:pt modelId="{30116ABC-DFF4-493D-91E0-AE7EC7F01CEA}" type="sibTrans" cxnId="{65CE3F16-7C4E-4844-B1AE-E81857378930}">
      <dgm:prSet/>
      <dgm:spPr/>
      <dgm:t>
        <a:bodyPr/>
        <a:lstStyle/>
        <a:p>
          <a:endParaRPr lang="en-US"/>
        </a:p>
      </dgm:t>
    </dgm:pt>
    <dgm:pt modelId="{9F1F536F-153F-4F1E-A8E0-6C2091A0223D}">
      <dgm:prSet phldrT="[Text]" custT="1"/>
      <dgm:spPr/>
      <dgm:t>
        <a:bodyPr/>
        <a:lstStyle/>
        <a:p>
          <a:r>
            <a:rPr lang="en-US" sz="2000" b="0" dirty="0"/>
            <a:t>Balance a checkbook</a:t>
          </a:r>
        </a:p>
      </dgm:t>
    </dgm:pt>
    <dgm:pt modelId="{498B9ADB-D656-4814-9805-F7BD114228C1}" type="parTrans" cxnId="{E4A53093-C0E3-4D17-97D6-6B9119E12670}">
      <dgm:prSet/>
      <dgm:spPr/>
      <dgm:t>
        <a:bodyPr/>
        <a:lstStyle/>
        <a:p>
          <a:endParaRPr lang="en-US"/>
        </a:p>
      </dgm:t>
    </dgm:pt>
    <dgm:pt modelId="{E3AEA59C-7940-43F7-94B8-BE39C1D01CA8}" type="sibTrans" cxnId="{E4A53093-C0E3-4D17-97D6-6B9119E12670}">
      <dgm:prSet/>
      <dgm:spPr/>
      <dgm:t>
        <a:bodyPr/>
        <a:lstStyle/>
        <a:p>
          <a:endParaRPr lang="en-US"/>
        </a:p>
      </dgm:t>
    </dgm:pt>
    <dgm:pt modelId="{C6F31C77-371F-4AC7-BA8E-F637A45BA6E0}">
      <dgm:prSet phldrT="[Text]" custT="1"/>
      <dgm:spPr/>
      <dgm:t>
        <a:bodyPr/>
        <a:lstStyle/>
        <a:p>
          <a:r>
            <a:rPr lang="en-US" sz="2000" dirty="0"/>
            <a:t>Cook basic meals</a:t>
          </a:r>
        </a:p>
      </dgm:t>
    </dgm:pt>
    <dgm:pt modelId="{90458140-4CA3-437B-AFA3-48951487BA7F}" type="parTrans" cxnId="{E9711D09-087E-4D0D-82EB-1680A38E43BB}">
      <dgm:prSet/>
      <dgm:spPr/>
      <dgm:t>
        <a:bodyPr/>
        <a:lstStyle/>
        <a:p>
          <a:endParaRPr lang="en-US"/>
        </a:p>
      </dgm:t>
    </dgm:pt>
    <dgm:pt modelId="{1DCC01AD-9D84-439B-A429-B3C7E25CBF71}" type="sibTrans" cxnId="{E9711D09-087E-4D0D-82EB-1680A38E43BB}">
      <dgm:prSet/>
      <dgm:spPr/>
      <dgm:t>
        <a:bodyPr/>
        <a:lstStyle/>
        <a:p>
          <a:endParaRPr lang="en-US"/>
        </a:p>
      </dgm:t>
    </dgm:pt>
    <dgm:pt modelId="{2B34CFA1-4C02-41B9-8514-77F815330B53}">
      <dgm:prSet phldrT="[Text]" custT="1"/>
      <dgm:spPr/>
      <dgm:t>
        <a:bodyPr/>
        <a:lstStyle/>
        <a:p>
          <a:r>
            <a:rPr lang="en-US" sz="2000" dirty="0"/>
            <a:t>Time </a:t>
          </a:r>
          <a:r>
            <a:rPr lang="en-US" sz="1600" dirty="0"/>
            <a:t>management</a:t>
          </a:r>
        </a:p>
      </dgm:t>
    </dgm:pt>
    <dgm:pt modelId="{D471BF7E-AB58-49D4-86B3-008EAF6F97CF}" type="parTrans" cxnId="{159002B8-340A-4234-A441-6476F6B0F347}">
      <dgm:prSet/>
      <dgm:spPr/>
      <dgm:t>
        <a:bodyPr/>
        <a:lstStyle/>
        <a:p>
          <a:endParaRPr lang="en-US"/>
        </a:p>
      </dgm:t>
    </dgm:pt>
    <dgm:pt modelId="{93D4205B-AA49-4B2F-A69D-219C7787450E}" type="sibTrans" cxnId="{159002B8-340A-4234-A441-6476F6B0F347}">
      <dgm:prSet/>
      <dgm:spPr/>
      <dgm:t>
        <a:bodyPr/>
        <a:lstStyle/>
        <a:p>
          <a:endParaRPr lang="en-US"/>
        </a:p>
      </dgm:t>
    </dgm:pt>
    <dgm:pt modelId="{4A1DCFA2-DFC3-47E2-AA83-7F880AC66B91}">
      <dgm:prSet phldrT="[Text]" custT="1"/>
      <dgm:spPr/>
      <dgm:t>
        <a:bodyPr/>
        <a:lstStyle/>
        <a:p>
          <a:r>
            <a:rPr lang="en-US" sz="2000" dirty="0"/>
            <a:t>Live on a fixed budget</a:t>
          </a:r>
        </a:p>
      </dgm:t>
    </dgm:pt>
    <dgm:pt modelId="{9230C1F2-2E8B-4239-97C6-E33048FCB0D7}" type="parTrans" cxnId="{695C8A03-B529-4036-8874-54D022CA7375}">
      <dgm:prSet/>
      <dgm:spPr/>
      <dgm:t>
        <a:bodyPr/>
        <a:lstStyle/>
        <a:p>
          <a:endParaRPr lang="en-US"/>
        </a:p>
      </dgm:t>
    </dgm:pt>
    <dgm:pt modelId="{B9802EFB-75CA-4884-BCAA-5005F8CDE6BA}" type="sibTrans" cxnId="{695C8A03-B529-4036-8874-54D022CA7375}">
      <dgm:prSet/>
      <dgm:spPr/>
      <dgm:t>
        <a:bodyPr/>
        <a:lstStyle/>
        <a:p>
          <a:endParaRPr lang="en-US"/>
        </a:p>
      </dgm:t>
    </dgm:pt>
    <dgm:pt modelId="{D99C4B65-9FC2-45F4-9F01-1A24827DC776}" type="pres">
      <dgm:prSet presAssocID="{C778FCEA-9689-4686-9E0A-AC60CE6B461B}" presName="compositeShape" presStyleCnt="0">
        <dgm:presLayoutVars>
          <dgm:chMax val="7"/>
          <dgm:dir/>
          <dgm:resizeHandles val="exact"/>
        </dgm:presLayoutVars>
      </dgm:prSet>
      <dgm:spPr/>
    </dgm:pt>
    <dgm:pt modelId="{485B72E0-C4A8-42B2-8D66-993D78209E24}" type="pres">
      <dgm:prSet presAssocID="{C778FCEA-9689-4686-9E0A-AC60CE6B461B}" presName="wedge1" presStyleLbl="node1" presStyleIdx="0" presStyleCnt="5"/>
      <dgm:spPr/>
    </dgm:pt>
    <dgm:pt modelId="{9C508A6F-E54C-4EBB-B0CB-B82DFB2AB2DB}" type="pres">
      <dgm:prSet presAssocID="{C778FCEA-9689-4686-9E0A-AC60CE6B461B}" presName="dummy1a" presStyleCnt="0"/>
      <dgm:spPr/>
    </dgm:pt>
    <dgm:pt modelId="{82A2EB64-2BD7-4C2C-B402-3EEBD2815B77}" type="pres">
      <dgm:prSet presAssocID="{C778FCEA-9689-4686-9E0A-AC60CE6B461B}" presName="dummy1b" presStyleCnt="0"/>
      <dgm:spPr/>
    </dgm:pt>
    <dgm:pt modelId="{524FCBEB-54D8-4D02-9218-D6BC2606FFD2}" type="pres">
      <dgm:prSet presAssocID="{C778FCEA-9689-4686-9E0A-AC60CE6B461B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E099F79-A245-4A0B-87EA-5FEE61938939}" type="pres">
      <dgm:prSet presAssocID="{C778FCEA-9689-4686-9E0A-AC60CE6B461B}" presName="wedge2" presStyleLbl="node1" presStyleIdx="1" presStyleCnt="5"/>
      <dgm:spPr/>
    </dgm:pt>
    <dgm:pt modelId="{EACC85CB-27DF-48A9-8182-E2BCD8C5E586}" type="pres">
      <dgm:prSet presAssocID="{C778FCEA-9689-4686-9E0A-AC60CE6B461B}" presName="dummy2a" presStyleCnt="0"/>
      <dgm:spPr/>
    </dgm:pt>
    <dgm:pt modelId="{958B7438-EE2C-4E49-9E99-F4D9DB48736D}" type="pres">
      <dgm:prSet presAssocID="{C778FCEA-9689-4686-9E0A-AC60CE6B461B}" presName="dummy2b" presStyleCnt="0"/>
      <dgm:spPr/>
    </dgm:pt>
    <dgm:pt modelId="{69E9621B-D9A7-49BE-A0BA-93B5B6EE9A28}" type="pres">
      <dgm:prSet presAssocID="{C778FCEA-9689-4686-9E0A-AC60CE6B461B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5C206AC-3E64-4C97-9BA0-D59D6901F350}" type="pres">
      <dgm:prSet presAssocID="{C778FCEA-9689-4686-9E0A-AC60CE6B461B}" presName="wedge3" presStyleLbl="node1" presStyleIdx="2" presStyleCnt="5"/>
      <dgm:spPr/>
    </dgm:pt>
    <dgm:pt modelId="{2530E698-E050-4101-BF2F-6AD6FEEB2B41}" type="pres">
      <dgm:prSet presAssocID="{C778FCEA-9689-4686-9E0A-AC60CE6B461B}" presName="dummy3a" presStyleCnt="0"/>
      <dgm:spPr/>
    </dgm:pt>
    <dgm:pt modelId="{6B471506-6652-4D1A-ACBE-80D14D2AFC33}" type="pres">
      <dgm:prSet presAssocID="{C778FCEA-9689-4686-9E0A-AC60CE6B461B}" presName="dummy3b" presStyleCnt="0"/>
      <dgm:spPr/>
    </dgm:pt>
    <dgm:pt modelId="{40F7DBB7-6957-4C00-90E7-EDEF7636E9BA}" type="pres">
      <dgm:prSet presAssocID="{C778FCEA-9689-4686-9E0A-AC60CE6B461B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DF599876-DEDF-4BF5-8A6C-DF4C89EEC220}" type="pres">
      <dgm:prSet presAssocID="{C778FCEA-9689-4686-9E0A-AC60CE6B461B}" presName="wedge4" presStyleLbl="node1" presStyleIdx="3" presStyleCnt="5"/>
      <dgm:spPr/>
    </dgm:pt>
    <dgm:pt modelId="{3AFA12A9-3DCD-48F8-A6F7-85E96280F3A5}" type="pres">
      <dgm:prSet presAssocID="{C778FCEA-9689-4686-9E0A-AC60CE6B461B}" presName="dummy4a" presStyleCnt="0"/>
      <dgm:spPr/>
    </dgm:pt>
    <dgm:pt modelId="{76748C3E-B306-4B0D-A887-50EBF5E42BCA}" type="pres">
      <dgm:prSet presAssocID="{C778FCEA-9689-4686-9E0A-AC60CE6B461B}" presName="dummy4b" presStyleCnt="0"/>
      <dgm:spPr/>
    </dgm:pt>
    <dgm:pt modelId="{27508E70-B5A6-4EFA-95BF-5E6115747A7E}" type="pres">
      <dgm:prSet presAssocID="{C778FCEA-9689-4686-9E0A-AC60CE6B461B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74047A5B-6FD2-485B-8179-6AB8E11F564A}" type="pres">
      <dgm:prSet presAssocID="{C778FCEA-9689-4686-9E0A-AC60CE6B461B}" presName="wedge5" presStyleLbl="node1" presStyleIdx="4" presStyleCnt="5"/>
      <dgm:spPr/>
    </dgm:pt>
    <dgm:pt modelId="{4E7CCD9F-261A-4E4B-B6EB-496EF884FFFE}" type="pres">
      <dgm:prSet presAssocID="{C778FCEA-9689-4686-9E0A-AC60CE6B461B}" presName="dummy5a" presStyleCnt="0"/>
      <dgm:spPr/>
    </dgm:pt>
    <dgm:pt modelId="{FCE67B61-3F08-4886-9EF6-EB274A3313C9}" type="pres">
      <dgm:prSet presAssocID="{C778FCEA-9689-4686-9E0A-AC60CE6B461B}" presName="dummy5b" presStyleCnt="0"/>
      <dgm:spPr/>
    </dgm:pt>
    <dgm:pt modelId="{CBA4E8B7-F081-44EA-A933-172B981E2712}" type="pres">
      <dgm:prSet presAssocID="{C778FCEA-9689-4686-9E0A-AC60CE6B461B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E355992A-B6E3-424D-B4D7-DED048313F0A}" type="pres">
      <dgm:prSet presAssocID="{30116ABC-DFF4-493D-91E0-AE7EC7F01CEA}" presName="arrowWedge1" presStyleLbl="fgSibTrans2D1" presStyleIdx="0" presStyleCnt="5"/>
      <dgm:spPr/>
    </dgm:pt>
    <dgm:pt modelId="{EF552588-A41D-4DF1-840E-B4EB5BEA4195}" type="pres">
      <dgm:prSet presAssocID="{E3AEA59C-7940-43F7-94B8-BE39C1D01CA8}" presName="arrowWedge2" presStyleLbl="fgSibTrans2D1" presStyleIdx="1" presStyleCnt="5"/>
      <dgm:spPr/>
    </dgm:pt>
    <dgm:pt modelId="{DB1E2F66-A5FD-47B7-9D5B-96DFC4402128}" type="pres">
      <dgm:prSet presAssocID="{1DCC01AD-9D84-439B-A429-B3C7E25CBF71}" presName="arrowWedge3" presStyleLbl="fgSibTrans2D1" presStyleIdx="2" presStyleCnt="5"/>
      <dgm:spPr/>
    </dgm:pt>
    <dgm:pt modelId="{24412A15-694A-4D4C-A452-C65456994D99}" type="pres">
      <dgm:prSet presAssocID="{93D4205B-AA49-4B2F-A69D-219C7787450E}" presName="arrowWedge4" presStyleLbl="fgSibTrans2D1" presStyleIdx="3" presStyleCnt="5"/>
      <dgm:spPr/>
    </dgm:pt>
    <dgm:pt modelId="{6A82DED7-065D-434F-8C2F-CC95B1FDE061}" type="pres">
      <dgm:prSet presAssocID="{B9802EFB-75CA-4884-BCAA-5005F8CDE6BA}" presName="arrowWedge5" presStyleLbl="fgSibTrans2D1" presStyleIdx="4" presStyleCnt="5"/>
      <dgm:spPr/>
    </dgm:pt>
  </dgm:ptLst>
  <dgm:cxnLst>
    <dgm:cxn modelId="{695C8A03-B529-4036-8874-54D022CA7375}" srcId="{C778FCEA-9689-4686-9E0A-AC60CE6B461B}" destId="{4A1DCFA2-DFC3-47E2-AA83-7F880AC66B91}" srcOrd="4" destOrd="0" parTransId="{9230C1F2-2E8B-4239-97C6-E33048FCB0D7}" sibTransId="{B9802EFB-75CA-4884-BCAA-5005F8CDE6BA}"/>
    <dgm:cxn modelId="{E9711D09-087E-4D0D-82EB-1680A38E43BB}" srcId="{C778FCEA-9689-4686-9E0A-AC60CE6B461B}" destId="{C6F31C77-371F-4AC7-BA8E-F637A45BA6E0}" srcOrd="2" destOrd="0" parTransId="{90458140-4CA3-437B-AFA3-48951487BA7F}" sibTransId="{1DCC01AD-9D84-439B-A429-B3C7E25CBF71}"/>
    <dgm:cxn modelId="{65CE3F16-7C4E-4844-B1AE-E81857378930}" srcId="{C778FCEA-9689-4686-9E0A-AC60CE6B461B}" destId="{C31FED0D-BD40-45E7-B0DA-7007D82E124D}" srcOrd="0" destOrd="0" parTransId="{AB1D8DA5-4206-4CFC-923B-6C2702670813}" sibTransId="{30116ABC-DFF4-493D-91E0-AE7EC7F01CEA}"/>
    <dgm:cxn modelId="{760DA01E-1B9D-43F4-B5A6-6D7325FDF278}" type="presOf" srcId="{9F1F536F-153F-4F1E-A8E0-6C2091A0223D}" destId="{69E9621B-D9A7-49BE-A0BA-93B5B6EE9A28}" srcOrd="1" destOrd="0" presId="urn:microsoft.com/office/officeart/2005/8/layout/cycle8"/>
    <dgm:cxn modelId="{48443827-C059-4A20-9D4D-F8335647A088}" type="presOf" srcId="{2B34CFA1-4C02-41B9-8514-77F815330B53}" destId="{DF599876-DEDF-4BF5-8A6C-DF4C89EEC220}" srcOrd="0" destOrd="0" presId="urn:microsoft.com/office/officeart/2005/8/layout/cycle8"/>
    <dgm:cxn modelId="{A07A3376-244E-4F8A-9D6A-E15761BC8B9B}" type="presOf" srcId="{4A1DCFA2-DFC3-47E2-AA83-7F880AC66B91}" destId="{74047A5B-6FD2-485B-8179-6AB8E11F564A}" srcOrd="0" destOrd="0" presId="urn:microsoft.com/office/officeart/2005/8/layout/cycle8"/>
    <dgm:cxn modelId="{93228B8D-0081-40CC-9D51-ABF3C180F3AA}" type="presOf" srcId="{C6F31C77-371F-4AC7-BA8E-F637A45BA6E0}" destId="{40F7DBB7-6957-4C00-90E7-EDEF7636E9BA}" srcOrd="1" destOrd="0" presId="urn:microsoft.com/office/officeart/2005/8/layout/cycle8"/>
    <dgm:cxn modelId="{D46F2C8E-0165-4FE5-86F7-55CF7284B0EB}" type="presOf" srcId="{C6F31C77-371F-4AC7-BA8E-F637A45BA6E0}" destId="{D5C206AC-3E64-4C97-9BA0-D59D6901F350}" srcOrd="0" destOrd="0" presId="urn:microsoft.com/office/officeart/2005/8/layout/cycle8"/>
    <dgm:cxn modelId="{E4A53093-C0E3-4D17-97D6-6B9119E12670}" srcId="{C778FCEA-9689-4686-9E0A-AC60CE6B461B}" destId="{9F1F536F-153F-4F1E-A8E0-6C2091A0223D}" srcOrd="1" destOrd="0" parTransId="{498B9ADB-D656-4814-9805-F7BD114228C1}" sibTransId="{E3AEA59C-7940-43F7-94B8-BE39C1D01CA8}"/>
    <dgm:cxn modelId="{DE15B6AA-DEE7-46EC-956B-4CD8FB2C3E80}" type="presOf" srcId="{2B34CFA1-4C02-41B9-8514-77F815330B53}" destId="{27508E70-B5A6-4EFA-95BF-5E6115747A7E}" srcOrd="1" destOrd="0" presId="urn:microsoft.com/office/officeart/2005/8/layout/cycle8"/>
    <dgm:cxn modelId="{F581EAB1-9988-4102-9F48-94A5AEB8FE03}" type="presOf" srcId="{4A1DCFA2-DFC3-47E2-AA83-7F880AC66B91}" destId="{CBA4E8B7-F081-44EA-A933-172B981E2712}" srcOrd="1" destOrd="0" presId="urn:microsoft.com/office/officeart/2005/8/layout/cycle8"/>
    <dgm:cxn modelId="{159002B8-340A-4234-A441-6476F6B0F347}" srcId="{C778FCEA-9689-4686-9E0A-AC60CE6B461B}" destId="{2B34CFA1-4C02-41B9-8514-77F815330B53}" srcOrd="3" destOrd="0" parTransId="{D471BF7E-AB58-49D4-86B3-008EAF6F97CF}" sibTransId="{93D4205B-AA49-4B2F-A69D-219C7787450E}"/>
    <dgm:cxn modelId="{3FE09EB8-FBF9-4853-A802-8F1BA9B27369}" type="presOf" srcId="{C31FED0D-BD40-45E7-B0DA-7007D82E124D}" destId="{524FCBEB-54D8-4D02-9218-D6BC2606FFD2}" srcOrd="1" destOrd="0" presId="urn:microsoft.com/office/officeart/2005/8/layout/cycle8"/>
    <dgm:cxn modelId="{77855BBB-2F92-4ABB-9F77-DD58FABACFCA}" type="presOf" srcId="{9F1F536F-153F-4F1E-A8E0-6C2091A0223D}" destId="{5E099F79-A245-4A0B-87EA-5FEE61938939}" srcOrd="0" destOrd="0" presId="urn:microsoft.com/office/officeart/2005/8/layout/cycle8"/>
    <dgm:cxn modelId="{54384ABD-68C4-48F9-918A-EBBBC21A05B1}" type="presOf" srcId="{C31FED0D-BD40-45E7-B0DA-7007D82E124D}" destId="{485B72E0-C4A8-42B2-8D66-993D78209E24}" srcOrd="0" destOrd="0" presId="urn:microsoft.com/office/officeart/2005/8/layout/cycle8"/>
    <dgm:cxn modelId="{9C9F3DC6-9A46-4925-9014-BD8BBCB31C37}" type="presOf" srcId="{C778FCEA-9689-4686-9E0A-AC60CE6B461B}" destId="{D99C4B65-9FC2-45F4-9F01-1A24827DC776}" srcOrd="0" destOrd="0" presId="urn:microsoft.com/office/officeart/2005/8/layout/cycle8"/>
    <dgm:cxn modelId="{CEDDD0F8-90B8-402A-BC2C-AEEFB488BD66}" type="presParOf" srcId="{D99C4B65-9FC2-45F4-9F01-1A24827DC776}" destId="{485B72E0-C4A8-42B2-8D66-993D78209E24}" srcOrd="0" destOrd="0" presId="urn:microsoft.com/office/officeart/2005/8/layout/cycle8"/>
    <dgm:cxn modelId="{B3CA2E81-CECD-4DE5-AE72-71E3A39F31E1}" type="presParOf" srcId="{D99C4B65-9FC2-45F4-9F01-1A24827DC776}" destId="{9C508A6F-E54C-4EBB-B0CB-B82DFB2AB2DB}" srcOrd="1" destOrd="0" presId="urn:microsoft.com/office/officeart/2005/8/layout/cycle8"/>
    <dgm:cxn modelId="{1AE2330D-3D80-48C4-A2E2-228EECC7A40F}" type="presParOf" srcId="{D99C4B65-9FC2-45F4-9F01-1A24827DC776}" destId="{82A2EB64-2BD7-4C2C-B402-3EEBD2815B77}" srcOrd="2" destOrd="0" presId="urn:microsoft.com/office/officeart/2005/8/layout/cycle8"/>
    <dgm:cxn modelId="{D8D02522-E31E-4317-9FC6-C48108B5B734}" type="presParOf" srcId="{D99C4B65-9FC2-45F4-9F01-1A24827DC776}" destId="{524FCBEB-54D8-4D02-9218-D6BC2606FFD2}" srcOrd="3" destOrd="0" presId="urn:microsoft.com/office/officeart/2005/8/layout/cycle8"/>
    <dgm:cxn modelId="{95A681D3-1B9F-4743-9940-F7322067762E}" type="presParOf" srcId="{D99C4B65-9FC2-45F4-9F01-1A24827DC776}" destId="{5E099F79-A245-4A0B-87EA-5FEE61938939}" srcOrd="4" destOrd="0" presId="urn:microsoft.com/office/officeart/2005/8/layout/cycle8"/>
    <dgm:cxn modelId="{116DDC27-0AA8-4562-B1B4-253C810C8286}" type="presParOf" srcId="{D99C4B65-9FC2-45F4-9F01-1A24827DC776}" destId="{EACC85CB-27DF-48A9-8182-E2BCD8C5E586}" srcOrd="5" destOrd="0" presId="urn:microsoft.com/office/officeart/2005/8/layout/cycle8"/>
    <dgm:cxn modelId="{CFC61955-DEE5-44B2-88D7-C8F444D3E04A}" type="presParOf" srcId="{D99C4B65-9FC2-45F4-9F01-1A24827DC776}" destId="{958B7438-EE2C-4E49-9E99-F4D9DB48736D}" srcOrd="6" destOrd="0" presId="urn:microsoft.com/office/officeart/2005/8/layout/cycle8"/>
    <dgm:cxn modelId="{A77D08DE-A676-4AB7-B684-BBC8F15BDA0B}" type="presParOf" srcId="{D99C4B65-9FC2-45F4-9F01-1A24827DC776}" destId="{69E9621B-D9A7-49BE-A0BA-93B5B6EE9A28}" srcOrd="7" destOrd="0" presId="urn:microsoft.com/office/officeart/2005/8/layout/cycle8"/>
    <dgm:cxn modelId="{C8F5987E-9AD0-4C4C-ADDE-448DEBF22706}" type="presParOf" srcId="{D99C4B65-9FC2-45F4-9F01-1A24827DC776}" destId="{D5C206AC-3E64-4C97-9BA0-D59D6901F350}" srcOrd="8" destOrd="0" presId="urn:microsoft.com/office/officeart/2005/8/layout/cycle8"/>
    <dgm:cxn modelId="{C720200D-5BAE-4371-A9E7-9271FADC7F66}" type="presParOf" srcId="{D99C4B65-9FC2-45F4-9F01-1A24827DC776}" destId="{2530E698-E050-4101-BF2F-6AD6FEEB2B41}" srcOrd="9" destOrd="0" presId="urn:microsoft.com/office/officeart/2005/8/layout/cycle8"/>
    <dgm:cxn modelId="{8C190868-C3F6-4EE2-8576-8AC0B0885662}" type="presParOf" srcId="{D99C4B65-9FC2-45F4-9F01-1A24827DC776}" destId="{6B471506-6652-4D1A-ACBE-80D14D2AFC33}" srcOrd="10" destOrd="0" presId="urn:microsoft.com/office/officeart/2005/8/layout/cycle8"/>
    <dgm:cxn modelId="{7E51C623-496E-4FBD-BE38-8CD91A789A89}" type="presParOf" srcId="{D99C4B65-9FC2-45F4-9F01-1A24827DC776}" destId="{40F7DBB7-6957-4C00-90E7-EDEF7636E9BA}" srcOrd="11" destOrd="0" presId="urn:microsoft.com/office/officeart/2005/8/layout/cycle8"/>
    <dgm:cxn modelId="{87FCFBF8-CA90-4DF7-8ABA-2B83C0309211}" type="presParOf" srcId="{D99C4B65-9FC2-45F4-9F01-1A24827DC776}" destId="{DF599876-DEDF-4BF5-8A6C-DF4C89EEC220}" srcOrd="12" destOrd="0" presId="urn:microsoft.com/office/officeart/2005/8/layout/cycle8"/>
    <dgm:cxn modelId="{B71801A9-C5FB-4E56-AC9A-FC8E81213CF6}" type="presParOf" srcId="{D99C4B65-9FC2-45F4-9F01-1A24827DC776}" destId="{3AFA12A9-3DCD-48F8-A6F7-85E96280F3A5}" srcOrd="13" destOrd="0" presId="urn:microsoft.com/office/officeart/2005/8/layout/cycle8"/>
    <dgm:cxn modelId="{9E514D8C-6D70-47BB-8DB6-B2C69FD7272D}" type="presParOf" srcId="{D99C4B65-9FC2-45F4-9F01-1A24827DC776}" destId="{76748C3E-B306-4B0D-A887-50EBF5E42BCA}" srcOrd="14" destOrd="0" presId="urn:microsoft.com/office/officeart/2005/8/layout/cycle8"/>
    <dgm:cxn modelId="{67B73EB2-AA9F-41BD-97D0-3F2677D4E775}" type="presParOf" srcId="{D99C4B65-9FC2-45F4-9F01-1A24827DC776}" destId="{27508E70-B5A6-4EFA-95BF-5E6115747A7E}" srcOrd="15" destOrd="0" presId="urn:microsoft.com/office/officeart/2005/8/layout/cycle8"/>
    <dgm:cxn modelId="{76A79762-AF2E-4BDC-A2AA-8EDAF2901C7A}" type="presParOf" srcId="{D99C4B65-9FC2-45F4-9F01-1A24827DC776}" destId="{74047A5B-6FD2-485B-8179-6AB8E11F564A}" srcOrd="16" destOrd="0" presId="urn:microsoft.com/office/officeart/2005/8/layout/cycle8"/>
    <dgm:cxn modelId="{232A461D-6EBF-4DDB-9FC5-08B161D72E51}" type="presParOf" srcId="{D99C4B65-9FC2-45F4-9F01-1A24827DC776}" destId="{4E7CCD9F-261A-4E4B-B6EB-496EF884FFFE}" srcOrd="17" destOrd="0" presId="urn:microsoft.com/office/officeart/2005/8/layout/cycle8"/>
    <dgm:cxn modelId="{30688F19-0030-4120-ABDE-D9028CB56BC0}" type="presParOf" srcId="{D99C4B65-9FC2-45F4-9F01-1A24827DC776}" destId="{FCE67B61-3F08-4886-9EF6-EB274A3313C9}" srcOrd="18" destOrd="0" presId="urn:microsoft.com/office/officeart/2005/8/layout/cycle8"/>
    <dgm:cxn modelId="{82F93E43-B360-4D4D-B126-7B391B700C37}" type="presParOf" srcId="{D99C4B65-9FC2-45F4-9F01-1A24827DC776}" destId="{CBA4E8B7-F081-44EA-A933-172B981E2712}" srcOrd="19" destOrd="0" presId="urn:microsoft.com/office/officeart/2005/8/layout/cycle8"/>
    <dgm:cxn modelId="{B31289E9-D323-415B-AC00-47C9725AC953}" type="presParOf" srcId="{D99C4B65-9FC2-45F4-9F01-1A24827DC776}" destId="{E355992A-B6E3-424D-B4D7-DED048313F0A}" srcOrd="20" destOrd="0" presId="urn:microsoft.com/office/officeart/2005/8/layout/cycle8"/>
    <dgm:cxn modelId="{8A733CE7-B1A2-4360-90D3-833BBEA0936F}" type="presParOf" srcId="{D99C4B65-9FC2-45F4-9F01-1A24827DC776}" destId="{EF552588-A41D-4DF1-840E-B4EB5BEA4195}" srcOrd="21" destOrd="0" presId="urn:microsoft.com/office/officeart/2005/8/layout/cycle8"/>
    <dgm:cxn modelId="{B1E2BF41-5461-48D2-9DC8-EEF592CE9E20}" type="presParOf" srcId="{D99C4B65-9FC2-45F4-9F01-1A24827DC776}" destId="{DB1E2F66-A5FD-47B7-9D5B-96DFC4402128}" srcOrd="22" destOrd="0" presId="urn:microsoft.com/office/officeart/2005/8/layout/cycle8"/>
    <dgm:cxn modelId="{FBB6B9AF-F3BE-498D-8D4F-4E32EE8382B4}" type="presParOf" srcId="{D99C4B65-9FC2-45F4-9F01-1A24827DC776}" destId="{24412A15-694A-4D4C-A452-C65456994D99}" srcOrd="23" destOrd="0" presId="urn:microsoft.com/office/officeart/2005/8/layout/cycle8"/>
    <dgm:cxn modelId="{554ADBF1-D853-40BC-A573-DA1C0FDA0951}" type="presParOf" srcId="{D99C4B65-9FC2-45F4-9F01-1A24827DC776}" destId="{6A82DED7-065D-434F-8C2F-CC95B1FDE061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03760E6-4021-48FD-A615-03AA712146E9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E5BE952-EE8A-472F-94AC-5E71DB092C3F}">
      <dgm:prSet phldrT="[Text]"/>
      <dgm:spPr/>
      <dgm:t>
        <a:bodyPr/>
        <a:lstStyle/>
        <a:p>
          <a:r>
            <a:rPr lang="en-US" dirty="0"/>
            <a:t>Career Services</a:t>
          </a:r>
        </a:p>
      </dgm:t>
    </dgm:pt>
    <dgm:pt modelId="{C73152FC-1884-4DC1-A99A-914080C6F331}" type="parTrans" cxnId="{EC2395BE-0A43-4571-95D2-4F9CC7E7BB19}">
      <dgm:prSet/>
      <dgm:spPr/>
      <dgm:t>
        <a:bodyPr/>
        <a:lstStyle/>
        <a:p>
          <a:endParaRPr lang="en-US"/>
        </a:p>
      </dgm:t>
    </dgm:pt>
    <dgm:pt modelId="{37C9EEDE-DF1F-4560-823C-1AB612BE3EE8}" type="sibTrans" cxnId="{EC2395BE-0A43-4571-95D2-4F9CC7E7BB19}">
      <dgm:prSet/>
      <dgm:spPr/>
      <dgm:t>
        <a:bodyPr/>
        <a:lstStyle/>
        <a:p>
          <a:endParaRPr lang="en-US"/>
        </a:p>
      </dgm:t>
    </dgm:pt>
    <dgm:pt modelId="{1D617D10-2B8D-4F7B-9F76-5C4E1D0A6DD0}">
      <dgm:prSet phldrT="[Text]"/>
      <dgm:spPr/>
      <dgm:t>
        <a:bodyPr/>
        <a:lstStyle/>
        <a:p>
          <a:r>
            <a:rPr lang="en-US" dirty="0"/>
            <a:t>Internships</a:t>
          </a:r>
        </a:p>
      </dgm:t>
    </dgm:pt>
    <dgm:pt modelId="{759022B0-4D07-4182-A7B0-6555A5F50866}" type="parTrans" cxnId="{0D076988-41BB-49C2-83D0-CE018602AB68}">
      <dgm:prSet/>
      <dgm:spPr/>
      <dgm:t>
        <a:bodyPr/>
        <a:lstStyle/>
        <a:p>
          <a:endParaRPr lang="en-US"/>
        </a:p>
      </dgm:t>
    </dgm:pt>
    <dgm:pt modelId="{4292D211-BAB1-40BD-94C6-687F91409866}" type="sibTrans" cxnId="{0D076988-41BB-49C2-83D0-CE018602AB68}">
      <dgm:prSet/>
      <dgm:spPr/>
      <dgm:t>
        <a:bodyPr/>
        <a:lstStyle/>
        <a:p>
          <a:endParaRPr lang="en-US"/>
        </a:p>
      </dgm:t>
    </dgm:pt>
    <dgm:pt modelId="{79E22CC2-3D2C-413F-806E-B7D208D66EF4}">
      <dgm:prSet phldrT="[Text]"/>
      <dgm:spPr/>
      <dgm:t>
        <a:bodyPr/>
        <a:lstStyle/>
        <a:p>
          <a:r>
            <a:rPr lang="en-US" dirty="0"/>
            <a:t>Practical Experiences</a:t>
          </a:r>
        </a:p>
      </dgm:t>
    </dgm:pt>
    <dgm:pt modelId="{015F25F8-3DDE-4AF9-8B93-B917CF8A06C9}" type="parTrans" cxnId="{1F7F7BA6-DE5E-4409-951E-3E8236A92370}">
      <dgm:prSet/>
      <dgm:spPr/>
      <dgm:t>
        <a:bodyPr/>
        <a:lstStyle/>
        <a:p>
          <a:endParaRPr lang="en-US"/>
        </a:p>
      </dgm:t>
    </dgm:pt>
    <dgm:pt modelId="{18DED0BD-340C-492D-8D15-ABEB44DADADF}" type="sibTrans" cxnId="{1F7F7BA6-DE5E-4409-951E-3E8236A92370}">
      <dgm:prSet/>
      <dgm:spPr/>
      <dgm:t>
        <a:bodyPr/>
        <a:lstStyle/>
        <a:p>
          <a:endParaRPr lang="en-US"/>
        </a:p>
      </dgm:t>
    </dgm:pt>
    <dgm:pt modelId="{23664E0A-63BC-4EE1-BB56-E927C0352574}">
      <dgm:prSet phldrT="[Text]"/>
      <dgm:spPr/>
      <dgm:t>
        <a:bodyPr/>
        <a:lstStyle/>
        <a:p>
          <a:r>
            <a:rPr lang="en-US" dirty="0"/>
            <a:t>Get Involved</a:t>
          </a:r>
        </a:p>
      </dgm:t>
    </dgm:pt>
    <dgm:pt modelId="{1FA24E4E-18CE-45DC-80EE-FB8068007DD6}" type="parTrans" cxnId="{41FB181B-9503-4C09-9893-49233D865E40}">
      <dgm:prSet/>
      <dgm:spPr/>
      <dgm:t>
        <a:bodyPr/>
        <a:lstStyle/>
        <a:p>
          <a:endParaRPr lang="en-US"/>
        </a:p>
      </dgm:t>
    </dgm:pt>
    <dgm:pt modelId="{FB90F09D-EF58-4349-8B91-C6F996637AAF}" type="sibTrans" cxnId="{41FB181B-9503-4C09-9893-49233D865E40}">
      <dgm:prSet/>
      <dgm:spPr/>
      <dgm:t>
        <a:bodyPr/>
        <a:lstStyle/>
        <a:p>
          <a:endParaRPr lang="en-US"/>
        </a:p>
      </dgm:t>
    </dgm:pt>
    <dgm:pt modelId="{264CAF61-0C32-4C8C-A325-522475CAC98B}">
      <dgm:prSet phldrT="[Text]"/>
      <dgm:spPr/>
      <dgm:t>
        <a:bodyPr/>
        <a:lstStyle/>
        <a:p>
          <a:r>
            <a:rPr lang="en-US" dirty="0"/>
            <a:t>Ask For Help</a:t>
          </a:r>
        </a:p>
      </dgm:t>
    </dgm:pt>
    <dgm:pt modelId="{4CD7E6FB-A596-4B9D-81A5-F62C53F0AC02}" type="parTrans" cxnId="{7F076F83-4E2E-46A6-8C31-5DFD8F616A38}">
      <dgm:prSet/>
      <dgm:spPr/>
      <dgm:t>
        <a:bodyPr/>
        <a:lstStyle/>
        <a:p>
          <a:endParaRPr lang="en-US"/>
        </a:p>
      </dgm:t>
    </dgm:pt>
    <dgm:pt modelId="{85D3B153-917D-4924-907A-6974528ABD30}" type="sibTrans" cxnId="{7F076F83-4E2E-46A6-8C31-5DFD8F616A38}">
      <dgm:prSet/>
      <dgm:spPr/>
      <dgm:t>
        <a:bodyPr/>
        <a:lstStyle/>
        <a:p>
          <a:endParaRPr lang="en-US"/>
        </a:p>
      </dgm:t>
    </dgm:pt>
    <dgm:pt modelId="{DB987D7E-ADB5-45EB-B7D9-3D7D283C8893}" type="pres">
      <dgm:prSet presAssocID="{E03760E6-4021-48FD-A615-03AA712146E9}" presName="diagram" presStyleCnt="0">
        <dgm:presLayoutVars>
          <dgm:dir/>
          <dgm:resizeHandles val="exact"/>
        </dgm:presLayoutVars>
      </dgm:prSet>
      <dgm:spPr/>
    </dgm:pt>
    <dgm:pt modelId="{DCC3332E-F809-4EF3-8E1B-065F6A6D8963}" type="pres">
      <dgm:prSet presAssocID="{0E5BE952-EE8A-472F-94AC-5E71DB092C3F}" presName="node" presStyleLbl="node1" presStyleIdx="0" presStyleCnt="5">
        <dgm:presLayoutVars>
          <dgm:bulletEnabled val="1"/>
        </dgm:presLayoutVars>
      </dgm:prSet>
      <dgm:spPr/>
    </dgm:pt>
    <dgm:pt modelId="{507F0592-AC83-4C80-88B5-56E54CA917EB}" type="pres">
      <dgm:prSet presAssocID="{37C9EEDE-DF1F-4560-823C-1AB612BE3EE8}" presName="sibTrans" presStyleCnt="0"/>
      <dgm:spPr/>
    </dgm:pt>
    <dgm:pt modelId="{1B2BB718-DFAC-4BB0-B30C-1D60F513B0CF}" type="pres">
      <dgm:prSet presAssocID="{1D617D10-2B8D-4F7B-9F76-5C4E1D0A6DD0}" presName="node" presStyleLbl="node1" presStyleIdx="1" presStyleCnt="5">
        <dgm:presLayoutVars>
          <dgm:bulletEnabled val="1"/>
        </dgm:presLayoutVars>
      </dgm:prSet>
      <dgm:spPr/>
    </dgm:pt>
    <dgm:pt modelId="{32F1FDCD-8AB5-4E8F-9168-01EBF9535219}" type="pres">
      <dgm:prSet presAssocID="{4292D211-BAB1-40BD-94C6-687F91409866}" presName="sibTrans" presStyleCnt="0"/>
      <dgm:spPr/>
    </dgm:pt>
    <dgm:pt modelId="{9BFECD4F-91ED-48E0-870A-464AC735BA7C}" type="pres">
      <dgm:prSet presAssocID="{79E22CC2-3D2C-413F-806E-B7D208D66EF4}" presName="node" presStyleLbl="node1" presStyleIdx="2" presStyleCnt="5">
        <dgm:presLayoutVars>
          <dgm:bulletEnabled val="1"/>
        </dgm:presLayoutVars>
      </dgm:prSet>
      <dgm:spPr/>
    </dgm:pt>
    <dgm:pt modelId="{8A3EEA15-41A0-445E-9AF3-6DCBA9B523BC}" type="pres">
      <dgm:prSet presAssocID="{18DED0BD-340C-492D-8D15-ABEB44DADADF}" presName="sibTrans" presStyleCnt="0"/>
      <dgm:spPr/>
    </dgm:pt>
    <dgm:pt modelId="{D6C7BA94-0DD6-49F3-BE86-2399127E08D1}" type="pres">
      <dgm:prSet presAssocID="{23664E0A-63BC-4EE1-BB56-E927C0352574}" presName="node" presStyleLbl="node1" presStyleIdx="3" presStyleCnt="5">
        <dgm:presLayoutVars>
          <dgm:bulletEnabled val="1"/>
        </dgm:presLayoutVars>
      </dgm:prSet>
      <dgm:spPr/>
    </dgm:pt>
    <dgm:pt modelId="{3CE548DE-6CC2-4F17-AE50-5AD651AE22CD}" type="pres">
      <dgm:prSet presAssocID="{FB90F09D-EF58-4349-8B91-C6F996637AAF}" presName="sibTrans" presStyleCnt="0"/>
      <dgm:spPr/>
    </dgm:pt>
    <dgm:pt modelId="{9830188F-507E-44CB-8DF6-9DC8C80A2FA0}" type="pres">
      <dgm:prSet presAssocID="{264CAF61-0C32-4C8C-A325-522475CAC98B}" presName="node" presStyleLbl="node1" presStyleIdx="4" presStyleCnt="5">
        <dgm:presLayoutVars>
          <dgm:bulletEnabled val="1"/>
        </dgm:presLayoutVars>
      </dgm:prSet>
      <dgm:spPr/>
    </dgm:pt>
  </dgm:ptLst>
  <dgm:cxnLst>
    <dgm:cxn modelId="{41FB181B-9503-4C09-9893-49233D865E40}" srcId="{E03760E6-4021-48FD-A615-03AA712146E9}" destId="{23664E0A-63BC-4EE1-BB56-E927C0352574}" srcOrd="3" destOrd="0" parTransId="{1FA24E4E-18CE-45DC-80EE-FB8068007DD6}" sibTransId="{FB90F09D-EF58-4349-8B91-C6F996637AAF}"/>
    <dgm:cxn modelId="{1CE4CD6E-8A55-42E8-A0FF-44858B6FA324}" type="presOf" srcId="{1D617D10-2B8D-4F7B-9F76-5C4E1D0A6DD0}" destId="{1B2BB718-DFAC-4BB0-B30C-1D60F513B0CF}" srcOrd="0" destOrd="0" presId="urn:microsoft.com/office/officeart/2005/8/layout/default"/>
    <dgm:cxn modelId="{7F076F83-4E2E-46A6-8C31-5DFD8F616A38}" srcId="{E03760E6-4021-48FD-A615-03AA712146E9}" destId="{264CAF61-0C32-4C8C-A325-522475CAC98B}" srcOrd="4" destOrd="0" parTransId="{4CD7E6FB-A596-4B9D-81A5-F62C53F0AC02}" sibTransId="{85D3B153-917D-4924-907A-6974528ABD30}"/>
    <dgm:cxn modelId="{0D076988-41BB-49C2-83D0-CE018602AB68}" srcId="{E03760E6-4021-48FD-A615-03AA712146E9}" destId="{1D617D10-2B8D-4F7B-9F76-5C4E1D0A6DD0}" srcOrd="1" destOrd="0" parTransId="{759022B0-4D07-4182-A7B0-6555A5F50866}" sibTransId="{4292D211-BAB1-40BD-94C6-687F91409866}"/>
    <dgm:cxn modelId="{1F7F7BA6-DE5E-4409-951E-3E8236A92370}" srcId="{E03760E6-4021-48FD-A615-03AA712146E9}" destId="{79E22CC2-3D2C-413F-806E-B7D208D66EF4}" srcOrd="2" destOrd="0" parTransId="{015F25F8-3DDE-4AF9-8B93-B917CF8A06C9}" sibTransId="{18DED0BD-340C-492D-8D15-ABEB44DADADF}"/>
    <dgm:cxn modelId="{727768A8-E172-4BC8-9C4E-E3946857D47B}" type="presOf" srcId="{23664E0A-63BC-4EE1-BB56-E927C0352574}" destId="{D6C7BA94-0DD6-49F3-BE86-2399127E08D1}" srcOrd="0" destOrd="0" presId="urn:microsoft.com/office/officeart/2005/8/layout/default"/>
    <dgm:cxn modelId="{6DDEE7BC-6BF0-4FDC-AD73-387A961DA12E}" type="presOf" srcId="{79E22CC2-3D2C-413F-806E-B7D208D66EF4}" destId="{9BFECD4F-91ED-48E0-870A-464AC735BA7C}" srcOrd="0" destOrd="0" presId="urn:microsoft.com/office/officeart/2005/8/layout/default"/>
    <dgm:cxn modelId="{C83770BE-A64B-44B0-B54F-99064799E213}" type="presOf" srcId="{264CAF61-0C32-4C8C-A325-522475CAC98B}" destId="{9830188F-507E-44CB-8DF6-9DC8C80A2FA0}" srcOrd="0" destOrd="0" presId="urn:microsoft.com/office/officeart/2005/8/layout/default"/>
    <dgm:cxn modelId="{EC2395BE-0A43-4571-95D2-4F9CC7E7BB19}" srcId="{E03760E6-4021-48FD-A615-03AA712146E9}" destId="{0E5BE952-EE8A-472F-94AC-5E71DB092C3F}" srcOrd="0" destOrd="0" parTransId="{C73152FC-1884-4DC1-A99A-914080C6F331}" sibTransId="{37C9EEDE-DF1F-4560-823C-1AB612BE3EE8}"/>
    <dgm:cxn modelId="{779903E0-5CC3-4B37-84D8-4C6BDF73FD7C}" type="presOf" srcId="{0E5BE952-EE8A-472F-94AC-5E71DB092C3F}" destId="{DCC3332E-F809-4EF3-8E1B-065F6A6D8963}" srcOrd="0" destOrd="0" presId="urn:microsoft.com/office/officeart/2005/8/layout/default"/>
    <dgm:cxn modelId="{FCD743ED-DEF8-4B46-8A07-39E008311801}" type="presOf" srcId="{E03760E6-4021-48FD-A615-03AA712146E9}" destId="{DB987D7E-ADB5-45EB-B7D9-3D7D283C8893}" srcOrd="0" destOrd="0" presId="urn:microsoft.com/office/officeart/2005/8/layout/default"/>
    <dgm:cxn modelId="{75306F4D-6D3F-40A0-BE0B-D351941B9C8B}" type="presParOf" srcId="{DB987D7E-ADB5-45EB-B7D9-3D7D283C8893}" destId="{DCC3332E-F809-4EF3-8E1B-065F6A6D8963}" srcOrd="0" destOrd="0" presId="urn:microsoft.com/office/officeart/2005/8/layout/default"/>
    <dgm:cxn modelId="{EDADC76B-6A1B-4727-94F2-E9C88F64386D}" type="presParOf" srcId="{DB987D7E-ADB5-45EB-B7D9-3D7D283C8893}" destId="{507F0592-AC83-4C80-88B5-56E54CA917EB}" srcOrd="1" destOrd="0" presId="urn:microsoft.com/office/officeart/2005/8/layout/default"/>
    <dgm:cxn modelId="{4A200E41-A457-4A85-BCF3-23EC91575F8F}" type="presParOf" srcId="{DB987D7E-ADB5-45EB-B7D9-3D7D283C8893}" destId="{1B2BB718-DFAC-4BB0-B30C-1D60F513B0CF}" srcOrd="2" destOrd="0" presId="urn:microsoft.com/office/officeart/2005/8/layout/default"/>
    <dgm:cxn modelId="{EC6A1277-E1E5-4AC2-B840-3942E712022E}" type="presParOf" srcId="{DB987D7E-ADB5-45EB-B7D9-3D7D283C8893}" destId="{32F1FDCD-8AB5-4E8F-9168-01EBF9535219}" srcOrd="3" destOrd="0" presId="urn:microsoft.com/office/officeart/2005/8/layout/default"/>
    <dgm:cxn modelId="{EF68B0F6-576F-4871-8BF8-C4CC4E70EFDF}" type="presParOf" srcId="{DB987D7E-ADB5-45EB-B7D9-3D7D283C8893}" destId="{9BFECD4F-91ED-48E0-870A-464AC735BA7C}" srcOrd="4" destOrd="0" presId="urn:microsoft.com/office/officeart/2005/8/layout/default"/>
    <dgm:cxn modelId="{ABE46777-EE5A-4090-926F-33A2977313E2}" type="presParOf" srcId="{DB987D7E-ADB5-45EB-B7D9-3D7D283C8893}" destId="{8A3EEA15-41A0-445E-9AF3-6DCBA9B523BC}" srcOrd="5" destOrd="0" presId="urn:microsoft.com/office/officeart/2005/8/layout/default"/>
    <dgm:cxn modelId="{0191B51A-0592-49FB-90B1-837D4F2F7DCB}" type="presParOf" srcId="{DB987D7E-ADB5-45EB-B7D9-3D7D283C8893}" destId="{D6C7BA94-0DD6-49F3-BE86-2399127E08D1}" srcOrd="6" destOrd="0" presId="urn:microsoft.com/office/officeart/2005/8/layout/default"/>
    <dgm:cxn modelId="{973193F4-CB99-4ADB-8CD4-419E39056F48}" type="presParOf" srcId="{DB987D7E-ADB5-45EB-B7D9-3D7D283C8893}" destId="{3CE548DE-6CC2-4F17-AE50-5AD651AE22CD}" srcOrd="7" destOrd="0" presId="urn:microsoft.com/office/officeart/2005/8/layout/default"/>
    <dgm:cxn modelId="{0618D1A1-20A6-4936-B3AF-A191033083CB}" type="presParOf" srcId="{DB987D7E-ADB5-45EB-B7D9-3D7D283C8893}" destId="{9830188F-507E-44CB-8DF6-9DC8C80A2FA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F70380-C999-4582-A777-E1C7A09506FE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BC3372BE-48E8-4632-96CB-5952B9E4B47D}">
      <dgm:prSet/>
      <dgm:spPr/>
      <dgm:t>
        <a:bodyPr/>
        <a:lstStyle/>
        <a:p>
          <a:pPr rtl="0"/>
          <a:r>
            <a:rPr lang="en-US" b="1"/>
            <a:t>What to do:</a:t>
          </a:r>
          <a:endParaRPr lang="en-US"/>
        </a:p>
      </dgm:t>
    </dgm:pt>
    <dgm:pt modelId="{1853CDB5-5802-4387-80B9-F178C00D563F}" type="parTrans" cxnId="{4B75ACF8-D06F-467C-AD5C-F8BEBFF4569B}">
      <dgm:prSet/>
      <dgm:spPr/>
      <dgm:t>
        <a:bodyPr/>
        <a:lstStyle/>
        <a:p>
          <a:endParaRPr lang="en-US"/>
        </a:p>
      </dgm:t>
    </dgm:pt>
    <dgm:pt modelId="{80972D7E-37F4-4789-B5F7-10E5DADDAF57}" type="sibTrans" cxnId="{4B75ACF8-D06F-467C-AD5C-F8BEBFF4569B}">
      <dgm:prSet/>
      <dgm:spPr/>
      <dgm:t>
        <a:bodyPr/>
        <a:lstStyle/>
        <a:p>
          <a:endParaRPr lang="en-US"/>
        </a:p>
      </dgm:t>
    </dgm:pt>
    <dgm:pt modelId="{6D62EADB-748B-4205-A570-F0DA4F6C3AAB}">
      <dgm:prSet/>
      <dgm:spPr/>
      <dgm:t>
        <a:bodyPr/>
        <a:lstStyle/>
        <a:p>
          <a:pPr rtl="0"/>
          <a:r>
            <a:rPr lang="en-US"/>
            <a:t>Review the programs and classes – usually 18-24 months in length</a:t>
          </a:r>
        </a:p>
      </dgm:t>
    </dgm:pt>
    <dgm:pt modelId="{BAE501ED-13C3-4B4D-9732-326391FD0398}" type="parTrans" cxnId="{444BA98C-5CD9-4A31-AE52-5DC217E49256}">
      <dgm:prSet/>
      <dgm:spPr/>
      <dgm:t>
        <a:bodyPr/>
        <a:lstStyle/>
        <a:p>
          <a:endParaRPr lang="en-US"/>
        </a:p>
      </dgm:t>
    </dgm:pt>
    <dgm:pt modelId="{AC23FC20-C6B3-4957-82B1-F974A2565A0F}" type="sibTrans" cxnId="{444BA98C-5CD9-4A31-AE52-5DC217E49256}">
      <dgm:prSet/>
      <dgm:spPr/>
      <dgm:t>
        <a:bodyPr/>
        <a:lstStyle/>
        <a:p>
          <a:endParaRPr lang="en-US"/>
        </a:p>
      </dgm:t>
    </dgm:pt>
    <dgm:pt modelId="{0B1C4648-702F-48F3-851B-C3ECAD8E2295}">
      <dgm:prSet/>
      <dgm:spPr/>
      <dgm:t>
        <a:bodyPr/>
        <a:lstStyle/>
        <a:p>
          <a:pPr rtl="0"/>
          <a:r>
            <a:rPr lang="en-US"/>
            <a:t>Complete enrollment requirements</a:t>
          </a:r>
        </a:p>
      </dgm:t>
    </dgm:pt>
    <dgm:pt modelId="{0336E5F4-8D37-4D04-BD52-C310C4D723BD}" type="parTrans" cxnId="{9DF1CF3C-1DDE-4F92-B5F4-F835C3DDADA8}">
      <dgm:prSet/>
      <dgm:spPr/>
      <dgm:t>
        <a:bodyPr/>
        <a:lstStyle/>
        <a:p>
          <a:endParaRPr lang="en-US"/>
        </a:p>
      </dgm:t>
    </dgm:pt>
    <dgm:pt modelId="{D6375BBF-8208-4CFF-A7E2-70A870BAC2CE}" type="sibTrans" cxnId="{9DF1CF3C-1DDE-4F92-B5F4-F835C3DDADA8}">
      <dgm:prSet/>
      <dgm:spPr/>
      <dgm:t>
        <a:bodyPr/>
        <a:lstStyle/>
        <a:p>
          <a:endParaRPr lang="en-US"/>
        </a:p>
      </dgm:t>
    </dgm:pt>
    <dgm:pt modelId="{DC62A99F-E6FB-4594-8371-CDD639298A03}">
      <dgm:prSet/>
      <dgm:spPr/>
      <dgm:t>
        <a:bodyPr/>
        <a:lstStyle/>
        <a:p>
          <a:pPr rtl="0"/>
          <a:r>
            <a:rPr lang="en-US"/>
            <a:t>Fill out an application (Online or Print) </a:t>
          </a:r>
        </a:p>
      </dgm:t>
    </dgm:pt>
    <dgm:pt modelId="{2EAAABA5-4B39-4DC1-AEB3-0244A8ACE946}" type="parTrans" cxnId="{CE70C15E-0842-4F49-865D-A0619E6A2EAD}">
      <dgm:prSet/>
      <dgm:spPr/>
      <dgm:t>
        <a:bodyPr/>
        <a:lstStyle/>
        <a:p>
          <a:endParaRPr lang="en-US"/>
        </a:p>
      </dgm:t>
    </dgm:pt>
    <dgm:pt modelId="{F53B387D-8811-4BA0-81CE-8A72022B08C6}" type="sibTrans" cxnId="{CE70C15E-0842-4F49-865D-A0619E6A2EAD}">
      <dgm:prSet/>
      <dgm:spPr/>
      <dgm:t>
        <a:bodyPr/>
        <a:lstStyle/>
        <a:p>
          <a:endParaRPr lang="en-US"/>
        </a:p>
      </dgm:t>
    </dgm:pt>
    <dgm:pt modelId="{1D22446F-3904-412C-8BA9-7A8C9E8E3B4E}">
      <dgm:prSet/>
      <dgm:spPr/>
      <dgm:t>
        <a:bodyPr/>
        <a:lstStyle/>
        <a:p>
          <a:pPr rtl="0"/>
          <a:r>
            <a:rPr lang="en-US"/>
            <a:t>Talk with Student Services</a:t>
          </a:r>
        </a:p>
      </dgm:t>
    </dgm:pt>
    <dgm:pt modelId="{81040F95-C16D-414E-BDFD-741B216B4CBF}" type="parTrans" cxnId="{638B5471-DDDD-491D-83B2-9FA06645AFA9}">
      <dgm:prSet/>
      <dgm:spPr/>
      <dgm:t>
        <a:bodyPr/>
        <a:lstStyle/>
        <a:p>
          <a:endParaRPr lang="en-US"/>
        </a:p>
      </dgm:t>
    </dgm:pt>
    <dgm:pt modelId="{78DA333B-1FCA-4553-81E0-3AECF9BE908E}" type="sibTrans" cxnId="{638B5471-DDDD-491D-83B2-9FA06645AFA9}">
      <dgm:prSet/>
      <dgm:spPr/>
      <dgm:t>
        <a:bodyPr/>
        <a:lstStyle/>
        <a:p>
          <a:endParaRPr lang="en-US"/>
        </a:p>
      </dgm:t>
    </dgm:pt>
    <dgm:pt modelId="{E09A49F4-D353-4B84-8662-A133710CC154}">
      <dgm:prSet/>
      <dgm:spPr/>
      <dgm:t>
        <a:bodyPr/>
        <a:lstStyle/>
        <a:p>
          <a:pPr rtl="0"/>
          <a:r>
            <a:rPr lang="en-US" dirty="0"/>
            <a:t>Apply for financial aid = tuition, books, expenses</a:t>
          </a:r>
        </a:p>
      </dgm:t>
    </dgm:pt>
    <dgm:pt modelId="{E01959C4-F643-4ECB-9E47-AC7E8DE7E1AA}" type="parTrans" cxnId="{2D1E4DDB-D831-470C-AD35-060E49D37B72}">
      <dgm:prSet/>
      <dgm:spPr/>
      <dgm:t>
        <a:bodyPr/>
        <a:lstStyle/>
        <a:p>
          <a:endParaRPr lang="en-US"/>
        </a:p>
      </dgm:t>
    </dgm:pt>
    <dgm:pt modelId="{769B925D-CA17-43EF-87AC-F5A56DC901BE}" type="sibTrans" cxnId="{2D1E4DDB-D831-470C-AD35-060E49D37B72}">
      <dgm:prSet/>
      <dgm:spPr/>
      <dgm:t>
        <a:bodyPr/>
        <a:lstStyle/>
        <a:p>
          <a:endParaRPr lang="en-US"/>
        </a:p>
      </dgm:t>
    </dgm:pt>
    <dgm:pt modelId="{9E40866B-4FE9-4721-BFF9-28148AF403D3}" type="pres">
      <dgm:prSet presAssocID="{CFF70380-C999-4582-A777-E1C7A09506FE}" presName="CompostProcess" presStyleCnt="0">
        <dgm:presLayoutVars>
          <dgm:dir/>
          <dgm:resizeHandles val="exact"/>
        </dgm:presLayoutVars>
      </dgm:prSet>
      <dgm:spPr/>
    </dgm:pt>
    <dgm:pt modelId="{D210DF76-92C2-4148-B6A7-FEA78F960AB1}" type="pres">
      <dgm:prSet presAssocID="{CFF70380-C999-4582-A777-E1C7A09506FE}" presName="arrow" presStyleLbl="bgShp" presStyleIdx="0" presStyleCnt="1"/>
      <dgm:spPr/>
    </dgm:pt>
    <dgm:pt modelId="{8D6E5427-A9E4-4E5A-8580-8426C9900846}" type="pres">
      <dgm:prSet presAssocID="{CFF70380-C999-4582-A777-E1C7A09506FE}" presName="linearProcess" presStyleCnt="0"/>
      <dgm:spPr/>
    </dgm:pt>
    <dgm:pt modelId="{986AA4BB-69AD-4A61-9C8C-095C89F66A3E}" type="pres">
      <dgm:prSet presAssocID="{BC3372BE-48E8-4632-96CB-5952B9E4B47D}" presName="textNode" presStyleLbl="node1" presStyleIdx="0" presStyleCnt="6">
        <dgm:presLayoutVars>
          <dgm:bulletEnabled val="1"/>
        </dgm:presLayoutVars>
      </dgm:prSet>
      <dgm:spPr/>
    </dgm:pt>
    <dgm:pt modelId="{F1EDD976-D995-437D-9B35-49360B0EBC83}" type="pres">
      <dgm:prSet presAssocID="{80972D7E-37F4-4789-B5F7-10E5DADDAF57}" presName="sibTrans" presStyleCnt="0"/>
      <dgm:spPr/>
    </dgm:pt>
    <dgm:pt modelId="{00452C8C-B8A2-42A5-BE6C-5FD0B62B7F80}" type="pres">
      <dgm:prSet presAssocID="{6D62EADB-748B-4205-A570-F0DA4F6C3AAB}" presName="textNode" presStyleLbl="node1" presStyleIdx="1" presStyleCnt="6">
        <dgm:presLayoutVars>
          <dgm:bulletEnabled val="1"/>
        </dgm:presLayoutVars>
      </dgm:prSet>
      <dgm:spPr/>
    </dgm:pt>
    <dgm:pt modelId="{B7D98572-B801-477F-931B-6FFD9D870BEF}" type="pres">
      <dgm:prSet presAssocID="{AC23FC20-C6B3-4957-82B1-F974A2565A0F}" presName="sibTrans" presStyleCnt="0"/>
      <dgm:spPr/>
    </dgm:pt>
    <dgm:pt modelId="{D0C0D131-D9DF-4A4A-880D-8A8B068209EF}" type="pres">
      <dgm:prSet presAssocID="{0B1C4648-702F-48F3-851B-C3ECAD8E2295}" presName="textNode" presStyleLbl="node1" presStyleIdx="2" presStyleCnt="6">
        <dgm:presLayoutVars>
          <dgm:bulletEnabled val="1"/>
        </dgm:presLayoutVars>
      </dgm:prSet>
      <dgm:spPr/>
    </dgm:pt>
    <dgm:pt modelId="{21991B55-839A-4BF7-BC7A-6B2DB6B4C3A2}" type="pres">
      <dgm:prSet presAssocID="{D6375BBF-8208-4CFF-A7E2-70A870BAC2CE}" presName="sibTrans" presStyleCnt="0"/>
      <dgm:spPr/>
    </dgm:pt>
    <dgm:pt modelId="{A4F10224-B55B-44C3-ABFB-C33D800F45A4}" type="pres">
      <dgm:prSet presAssocID="{DC62A99F-E6FB-4594-8371-CDD639298A03}" presName="textNode" presStyleLbl="node1" presStyleIdx="3" presStyleCnt="6">
        <dgm:presLayoutVars>
          <dgm:bulletEnabled val="1"/>
        </dgm:presLayoutVars>
      </dgm:prSet>
      <dgm:spPr/>
    </dgm:pt>
    <dgm:pt modelId="{58246143-803A-418D-8254-427F2C9DCD06}" type="pres">
      <dgm:prSet presAssocID="{F53B387D-8811-4BA0-81CE-8A72022B08C6}" presName="sibTrans" presStyleCnt="0"/>
      <dgm:spPr/>
    </dgm:pt>
    <dgm:pt modelId="{3430C063-0F40-40DC-A763-84F64715712D}" type="pres">
      <dgm:prSet presAssocID="{1D22446F-3904-412C-8BA9-7A8C9E8E3B4E}" presName="textNode" presStyleLbl="node1" presStyleIdx="4" presStyleCnt="6">
        <dgm:presLayoutVars>
          <dgm:bulletEnabled val="1"/>
        </dgm:presLayoutVars>
      </dgm:prSet>
      <dgm:spPr/>
    </dgm:pt>
    <dgm:pt modelId="{10094128-DA9E-474D-BA76-70232D7D9475}" type="pres">
      <dgm:prSet presAssocID="{78DA333B-1FCA-4553-81E0-3AECF9BE908E}" presName="sibTrans" presStyleCnt="0"/>
      <dgm:spPr/>
    </dgm:pt>
    <dgm:pt modelId="{B578F22D-4B1C-4DF5-A56A-2F3A7B6707CA}" type="pres">
      <dgm:prSet presAssocID="{E09A49F4-D353-4B84-8662-A133710CC154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8BBE5126-A0C9-4E0D-AA84-A881C1152AC7}" type="presOf" srcId="{E09A49F4-D353-4B84-8662-A133710CC154}" destId="{B578F22D-4B1C-4DF5-A56A-2F3A7B6707CA}" srcOrd="0" destOrd="0" presId="urn:microsoft.com/office/officeart/2005/8/layout/hProcess9"/>
    <dgm:cxn modelId="{0FB91537-70C2-4E3E-B354-7C6CA5EBFA1F}" type="presOf" srcId="{BC3372BE-48E8-4632-96CB-5952B9E4B47D}" destId="{986AA4BB-69AD-4A61-9C8C-095C89F66A3E}" srcOrd="0" destOrd="0" presId="urn:microsoft.com/office/officeart/2005/8/layout/hProcess9"/>
    <dgm:cxn modelId="{9DF1CF3C-1DDE-4F92-B5F4-F835C3DDADA8}" srcId="{CFF70380-C999-4582-A777-E1C7A09506FE}" destId="{0B1C4648-702F-48F3-851B-C3ECAD8E2295}" srcOrd="2" destOrd="0" parTransId="{0336E5F4-8D37-4D04-BD52-C310C4D723BD}" sibTransId="{D6375BBF-8208-4CFF-A7E2-70A870BAC2CE}"/>
    <dgm:cxn modelId="{CC4FF04D-76CE-4BE9-AB65-85DB2B98D86F}" type="presOf" srcId="{DC62A99F-E6FB-4594-8371-CDD639298A03}" destId="{A4F10224-B55B-44C3-ABFB-C33D800F45A4}" srcOrd="0" destOrd="0" presId="urn:microsoft.com/office/officeart/2005/8/layout/hProcess9"/>
    <dgm:cxn modelId="{CE70C15E-0842-4F49-865D-A0619E6A2EAD}" srcId="{CFF70380-C999-4582-A777-E1C7A09506FE}" destId="{DC62A99F-E6FB-4594-8371-CDD639298A03}" srcOrd="3" destOrd="0" parTransId="{2EAAABA5-4B39-4DC1-AEB3-0244A8ACE946}" sibTransId="{F53B387D-8811-4BA0-81CE-8A72022B08C6}"/>
    <dgm:cxn modelId="{638B5471-DDDD-491D-83B2-9FA06645AFA9}" srcId="{CFF70380-C999-4582-A777-E1C7A09506FE}" destId="{1D22446F-3904-412C-8BA9-7A8C9E8E3B4E}" srcOrd="4" destOrd="0" parTransId="{81040F95-C16D-414E-BDFD-741B216B4CBF}" sibTransId="{78DA333B-1FCA-4553-81E0-3AECF9BE908E}"/>
    <dgm:cxn modelId="{092CF875-3D0C-4C4C-95FD-DAAEA3001746}" type="presOf" srcId="{1D22446F-3904-412C-8BA9-7A8C9E8E3B4E}" destId="{3430C063-0F40-40DC-A763-84F64715712D}" srcOrd="0" destOrd="0" presId="urn:microsoft.com/office/officeart/2005/8/layout/hProcess9"/>
    <dgm:cxn modelId="{444BA98C-5CD9-4A31-AE52-5DC217E49256}" srcId="{CFF70380-C999-4582-A777-E1C7A09506FE}" destId="{6D62EADB-748B-4205-A570-F0DA4F6C3AAB}" srcOrd="1" destOrd="0" parTransId="{BAE501ED-13C3-4B4D-9732-326391FD0398}" sibTransId="{AC23FC20-C6B3-4957-82B1-F974A2565A0F}"/>
    <dgm:cxn modelId="{2D1E4DDB-D831-470C-AD35-060E49D37B72}" srcId="{CFF70380-C999-4582-A777-E1C7A09506FE}" destId="{E09A49F4-D353-4B84-8662-A133710CC154}" srcOrd="5" destOrd="0" parTransId="{E01959C4-F643-4ECB-9E47-AC7E8DE7E1AA}" sibTransId="{769B925D-CA17-43EF-87AC-F5A56DC901BE}"/>
    <dgm:cxn modelId="{84983DEB-69A2-4DAB-A149-ABE6E110D1D4}" type="presOf" srcId="{0B1C4648-702F-48F3-851B-C3ECAD8E2295}" destId="{D0C0D131-D9DF-4A4A-880D-8A8B068209EF}" srcOrd="0" destOrd="0" presId="urn:microsoft.com/office/officeart/2005/8/layout/hProcess9"/>
    <dgm:cxn modelId="{844534F7-732A-4394-BFEC-9FA8A920ABDE}" type="presOf" srcId="{6D62EADB-748B-4205-A570-F0DA4F6C3AAB}" destId="{00452C8C-B8A2-42A5-BE6C-5FD0B62B7F80}" srcOrd="0" destOrd="0" presId="urn:microsoft.com/office/officeart/2005/8/layout/hProcess9"/>
    <dgm:cxn modelId="{4B75ACF8-D06F-467C-AD5C-F8BEBFF4569B}" srcId="{CFF70380-C999-4582-A777-E1C7A09506FE}" destId="{BC3372BE-48E8-4632-96CB-5952B9E4B47D}" srcOrd="0" destOrd="0" parTransId="{1853CDB5-5802-4387-80B9-F178C00D563F}" sibTransId="{80972D7E-37F4-4789-B5F7-10E5DADDAF57}"/>
    <dgm:cxn modelId="{9E89CFFF-6A3C-42E7-84C4-3150325F7994}" type="presOf" srcId="{CFF70380-C999-4582-A777-E1C7A09506FE}" destId="{9E40866B-4FE9-4721-BFF9-28148AF403D3}" srcOrd="0" destOrd="0" presId="urn:microsoft.com/office/officeart/2005/8/layout/hProcess9"/>
    <dgm:cxn modelId="{21792D1B-B5A1-40B0-B2E3-AC00B1CAA4C5}" type="presParOf" srcId="{9E40866B-4FE9-4721-BFF9-28148AF403D3}" destId="{D210DF76-92C2-4148-B6A7-FEA78F960AB1}" srcOrd="0" destOrd="0" presId="urn:microsoft.com/office/officeart/2005/8/layout/hProcess9"/>
    <dgm:cxn modelId="{6CACD968-AA58-495A-AAEE-2FB0E3816432}" type="presParOf" srcId="{9E40866B-4FE9-4721-BFF9-28148AF403D3}" destId="{8D6E5427-A9E4-4E5A-8580-8426C9900846}" srcOrd="1" destOrd="0" presId="urn:microsoft.com/office/officeart/2005/8/layout/hProcess9"/>
    <dgm:cxn modelId="{C0A5495F-92F2-4579-876D-24C3E060CE25}" type="presParOf" srcId="{8D6E5427-A9E4-4E5A-8580-8426C9900846}" destId="{986AA4BB-69AD-4A61-9C8C-095C89F66A3E}" srcOrd="0" destOrd="0" presId="urn:microsoft.com/office/officeart/2005/8/layout/hProcess9"/>
    <dgm:cxn modelId="{DE2E0914-8023-42D2-B143-EC79E0D63AE5}" type="presParOf" srcId="{8D6E5427-A9E4-4E5A-8580-8426C9900846}" destId="{F1EDD976-D995-437D-9B35-49360B0EBC83}" srcOrd="1" destOrd="0" presId="urn:microsoft.com/office/officeart/2005/8/layout/hProcess9"/>
    <dgm:cxn modelId="{61DB15D2-BC69-41CB-90BB-112EF9DF4E77}" type="presParOf" srcId="{8D6E5427-A9E4-4E5A-8580-8426C9900846}" destId="{00452C8C-B8A2-42A5-BE6C-5FD0B62B7F80}" srcOrd="2" destOrd="0" presId="urn:microsoft.com/office/officeart/2005/8/layout/hProcess9"/>
    <dgm:cxn modelId="{13D0F909-7675-4938-81B2-0CDBB2589F5D}" type="presParOf" srcId="{8D6E5427-A9E4-4E5A-8580-8426C9900846}" destId="{B7D98572-B801-477F-931B-6FFD9D870BEF}" srcOrd="3" destOrd="0" presId="urn:microsoft.com/office/officeart/2005/8/layout/hProcess9"/>
    <dgm:cxn modelId="{B6F9B0D3-1E5E-4923-B990-F4920337DD29}" type="presParOf" srcId="{8D6E5427-A9E4-4E5A-8580-8426C9900846}" destId="{D0C0D131-D9DF-4A4A-880D-8A8B068209EF}" srcOrd="4" destOrd="0" presId="urn:microsoft.com/office/officeart/2005/8/layout/hProcess9"/>
    <dgm:cxn modelId="{1477D175-ED88-4754-B637-BF3FF457838D}" type="presParOf" srcId="{8D6E5427-A9E4-4E5A-8580-8426C9900846}" destId="{21991B55-839A-4BF7-BC7A-6B2DB6B4C3A2}" srcOrd="5" destOrd="0" presId="urn:microsoft.com/office/officeart/2005/8/layout/hProcess9"/>
    <dgm:cxn modelId="{B38B81C8-D46E-425B-9828-34991A4B6544}" type="presParOf" srcId="{8D6E5427-A9E4-4E5A-8580-8426C9900846}" destId="{A4F10224-B55B-44C3-ABFB-C33D800F45A4}" srcOrd="6" destOrd="0" presId="urn:microsoft.com/office/officeart/2005/8/layout/hProcess9"/>
    <dgm:cxn modelId="{09FF993D-7D50-4CBF-9885-E4DCE1E87E37}" type="presParOf" srcId="{8D6E5427-A9E4-4E5A-8580-8426C9900846}" destId="{58246143-803A-418D-8254-427F2C9DCD06}" srcOrd="7" destOrd="0" presId="urn:microsoft.com/office/officeart/2005/8/layout/hProcess9"/>
    <dgm:cxn modelId="{5EC3163B-FD55-4BE0-9A7D-ECD7C571DC5D}" type="presParOf" srcId="{8D6E5427-A9E4-4E5A-8580-8426C9900846}" destId="{3430C063-0F40-40DC-A763-84F64715712D}" srcOrd="8" destOrd="0" presId="urn:microsoft.com/office/officeart/2005/8/layout/hProcess9"/>
    <dgm:cxn modelId="{6C71BDAB-8D78-43BE-BEBE-C9643B3AAEF1}" type="presParOf" srcId="{8D6E5427-A9E4-4E5A-8580-8426C9900846}" destId="{10094128-DA9E-474D-BA76-70232D7D9475}" srcOrd="9" destOrd="0" presId="urn:microsoft.com/office/officeart/2005/8/layout/hProcess9"/>
    <dgm:cxn modelId="{C0CFA2C2-54E7-482E-8C87-06CA26835B44}" type="presParOf" srcId="{8D6E5427-A9E4-4E5A-8580-8426C9900846}" destId="{B578F22D-4B1C-4DF5-A56A-2F3A7B6707C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F1BF05-2D8B-48FE-B4B6-E5AD62643C38}" type="doc">
      <dgm:prSet loTypeId="urn:microsoft.com/office/officeart/2005/8/layout/cycle8" loCatId="cycle" qsTypeId="urn:microsoft.com/office/officeart/2005/8/quickstyle/simple1" qsCatId="simple" csTypeId="urn:microsoft.com/office/officeart/2005/8/colors/accent4_1" csCatId="accent4" phldr="1"/>
      <dgm:spPr/>
    </dgm:pt>
    <dgm:pt modelId="{62F3A9B6-04EE-4027-AB65-A3BD6F79D160}">
      <dgm:prSet phldrT="[Text]"/>
      <dgm:spPr/>
      <dgm:t>
        <a:bodyPr/>
        <a:lstStyle/>
        <a:p>
          <a:r>
            <a:rPr lang="en-US" dirty="0"/>
            <a:t>Type of School</a:t>
          </a:r>
        </a:p>
      </dgm:t>
    </dgm:pt>
    <dgm:pt modelId="{32417564-C72C-4D1C-B431-BA117C17FD98}" type="parTrans" cxnId="{0E86EF31-3CCE-445E-BB80-61C31435B855}">
      <dgm:prSet/>
      <dgm:spPr/>
      <dgm:t>
        <a:bodyPr/>
        <a:lstStyle/>
        <a:p>
          <a:endParaRPr lang="en-US"/>
        </a:p>
      </dgm:t>
    </dgm:pt>
    <dgm:pt modelId="{CBDC94F9-5AF6-4225-8455-92FEC0CD3D06}" type="sibTrans" cxnId="{0E86EF31-3CCE-445E-BB80-61C31435B855}">
      <dgm:prSet/>
      <dgm:spPr/>
      <dgm:t>
        <a:bodyPr/>
        <a:lstStyle/>
        <a:p>
          <a:endParaRPr lang="en-US"/>
        </a:p>
      </dgm:t>
    </dgm:pt>
    <dgm:pt modelId="{9D725B89-DD5B-452B-8A37-A35B9CD255A0}">
      <dgm:prSet phldrT="[Text]"/>
      <dgm:spPr/>
      <dgm:t>
        <a:bodyPr/>
        <a:lstStyle/>
        <a:p>
          <a:r>
            <a:rPr lang="en-US" dirty="0"/>
            <a:t>Location</a:t>
          </a:r>
        </a:p>
      </dgm:t>
    </dgm:pt>
    <dgm:pt modelId="{5DEE189C-94A3-4222-93AC-164E2D7F094A}" type="parTrans" cxnId="{D709703D-74AF-48DC-A774-7EED4C8C8929}">
      <dgm:prSet/>
      <dgm:spPr/>
      <dgm:t>
        <a:bodyPr/>
        <a:lstStyle/>
        <a:p>
          <a:endParaRPr lang="en-US"/>
        </a:p>
      </dgm:t>
    </dgm:pt>
    <dgm:pt modelId="{F8D1F66B-2A6A-4383-8BF9-256D43E91B7E}" type="sibTrans" cxnId="{D709703D-74AF-48DC-A774-7EED4C8C8929}">
      <dgm:prSet/>
      <dgm:spPr/>
      <dgm:t>
        <a:bodyPr/>
        <a:lstStyle/>
        <a:p>
          <a:endParaRPr lang="en-US"/>
        </a:p>
      </dgm:t>
    </dgm:pt>
    <dgm:pt modelId="{B1A507F4-CA98-49C3-97DD-0328EECB06F3}">
      <dgm:prSet phldrT="[Text]"/>
      <dgm:spPr/>
      <dgm:t>
        <a:bodyPr/>
        <a:lstStyle/>
        <a:p>
          <a:r>
            <a:rPr lang="en-US" dirty="0"/>
            <a:t>Size of the School</a:t>
          </a:r>
        </a:p>
      </dgm:t>
    </dgm:pt>
    <dgm:pt modelId="{69BFC92C-DE76-4976-A433-138A7E1C2D4F}" type="parTrans" cxnId="{B3DBA471-782F-4E5F-90B5-193F62D88D77}">
      <dgm:prSet/>
      <dgm:spPr/>
      <dgm:t>
        <a:bodyPr/>
        <a:lstStyle/>
        <a:p>
          <a:endParaRPr lang="en-US"/>
        </a:p>
      </dgm:t>
    </dgm:pt>
    <dgm:pt modelId="{0DB5F433-6D09-4013-B541-C483F1B26FA3}" type="sibTrans" cxnId="{B3DBA471-782F-4E5F-90B5-193F62D88D77}">
      <dgm:prSet/>
      <dgm:spPr/>
      <dgm:t>
        <a:bodyPr/>
        <a:lstStyle/>
        <a:p>
          <a:endParaRPr lang="en-US"/>
        </a:p>
      </dgm:t>
    </dgm:pt>
    <dgm:pt modelId="{7F4AF26E-E33A-4821-B44C-6BBC5B5771D4}">
      <dgm:prSet phldrT="[Text]"/>
      <dgm:spPr/>
      <dgm:t>
        <a:bodyPr/>
        <a:lstStyle/>
        <a:p>
          <a:r>
            <a:rPr lang="en-US" dirty="0"/>
            <a:t>Cost and Financial Aid</a:t>
          </a:r>
        </a:p>
      </dgm:t>
    </dgm:pt>
    <dgm:pt modelId="{697A2BA1-1A57-4668-A260-C1599E43DB1F}" type="parTrans" cxnId="{3431E349-4AF5-414E-9EB8-AC8819E22A66}">
      <dgm:prSet/>
      <dgm:spPr/>
      <dgm:t>
        <a:bodyPr/>
        <a:lstStyle/>
        <a:p>
          <a:endParaRPr lang="en-US"/>
        </a:p>
      </dgm:t>
    </dgm:pt>
    <dgm:pt modelId="{CED5F47E-7EA9-4976-BA4C-991E053B50DD}" type="sibTrans" cxnId="{3431E349-4AF5-414E-9EB8-AC8819E22A66}">
      <dgm:prSet/>
      <dgm:spPr/>
      <dgm:t>
        <a:bodyPr/>
        <a:lstStyle/>
        <a:p>
          <a:endParaRPr lang="en-US"/>
        </a:p>
      </dgm:t>
    </dgm:pt>
    <dgm:pt modelId="{5D8FC97C-4ADC-45C4-A5EB-CFCABFBF1457}">
      <dgm:prSet phldrT="[Text]"/>
      <dgm:spPr/>
      <dgm:t>
        <a:bodyPr/>
        <a:lstStyle/>
        <a:p>
          <a:r>
            <a:rPr lang="en-US" dirty="0"/>
            <a:t>Campus Activities</a:t>
          </a:r>
        </a:p>
      </dgm:t>
    </dgm:pt>
    <dgm:pt modelId="{230C3498-BAF7-4274-AA02-E3BFD58EF1C3}" type="parTrans" cxnId="{2A7A83BE-EF5E-461A-8EC3-D5F889BE301C}">
      <dgm:prSet/>
      <dgm:spPr/>
      <dgm:t>
        <a:bodyPr/>
        <a:lstStyle/>
        <a:p>
          <a:endParaRPr lang="en-US"/>
        </a:p>
      </dgm:t>
    </dgm:pt>
    <dgm:pt modelId="{81FB3DEA-262B-446D-BAB7-8CF6B88E9DA4}" type="sibTrans" cxnId="{2A7A83BE-EF5E-461A-8EC3-D5F889BE301C}">
      <dgm:prSet/>
      <dgm:spPr/>
      <dgm:t>
        <a:bodyPr/>
        <a:lstStyle/>
        <a:p>
          <a:endParaRPr lang="en-US"/>
        </a:p>
      </dgm:t>
    </dgm:pt>
    <dgm:pt modelId="{ECCE39CD-3813-464E-9F1A-44BFC9F849A2}">
      <dgm:prSet phldrT="[Text]"/>
      <dgm:spPr/>
      <dgm:t>
        <a:bodyPr/>
        <a:lstStyle/>
        <a:p>
          <a:r>
            <a:rPr lang="en-US" dirty="0"/>
            <a:t>Majors Offered</a:t>
          </a:r>
        </a:p>
      </dgm:t>
    </dgm:pt>
    <dgm:pt modelId="{37D8D138-B25A-401E-A267-875732BB1E7A}" type="parTrans" cxnId="{99298E9E-2BF2-4251-B66E-EDCA32C41639}">
      <dgm:prSet/>
      <dgm:spPr/>
      <dgm:t>
        <a:bodyPr/>
        <a:lstStyle/>
        <a:p>
          <a:endParaRPr lang="en-US"/>
        </a:p>
      </dgm:t>
    </dgm:pt>
    <dgm:pt modelId="{EA63FB61-2A3C-49C4-BE68-4824097D5716}" type="sibTrans" cxnId="{99298E9E-2BF2-4251-B66E-EDCA32C41639}">
      <dgm:prSet/>
      <dgm:spPr/>
      <dgm:t>
        <a:bodyPr/>
        <a:lstStyle/>
        <a:p>
          <a:endParaRPr lang="en-US"/>
        </a:p>
      </dgm:t>
    </dgm:pt>
    <dgm:pt modelId="{0D4400B2-8F23-40DE-B389-2BD91342EED7}" type="pres">
      <dgm:prSet presAssocID="{0DF1BF05-2D8B-48FE-B4B6-E5AD62643C38}" presName="compositeShape" presStyleCnt="0">
        <dgm:presLayoutVars>
          <dgm:chMax val="7"/>
          <dgm:dir/>
          <dgm:resizeHandles val="exact"/>
        </dgm:presLayoutVars>
      </dgm:prSet>
      <dgm:spPr/>
    </dgm:pt>
    <dgm:pt modelId="{45BFF3E5-9C08-42F3-BC9B-9BD164001D30}" type="pres">
      <dgm:prSet presAssocID="{0DF1BF05-2D8B-48FE-B4B6-E5AD62643C38}" presName="wedge1" presStyleLbl="node1" presStyleIdx="0" presStyleCnt="6"/>
      <dgm:spPr/>
    </dgm:pt>
    <dgm:pt modelId="{A0BAC155-045C-4E7C-9363-99457AB1EF7D}" type="pres">
      <dgm:prSet presAssocID="{0DF1BF05-2D8B-48FE-B4B6-E5AD62643C38}" presName="dummy1a" presStyleCnt="0"/>
      <dgm:spPr/>
    </dgm:pt>
    <dgm:pt modelId="{7BBE31C9-196C-4B1D-BA79-78C031888E57}" type="pres">
      <dgm:prSet presAssocID="{0DF1BF05-2D8B-48FE-B4B6-E5AD62643C38}" presName="dummy1b" presStyleCnt="0"/>
      <dgm:spPr/>
    </dgm:pt>
    <dgm:pt modelId="{18FCE262-7617-4ADC-A4A8-3EBF1D105231}" type="pres">
      <dgm:prSet presAssocID="{0DF1BF05-2D8B-48FE-B4B6-E5AD62643C38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A78E680-7279-4D6C-930A-A2F60CF09A41}" type="pres">
      <dgm:prSet presAssocID="{0DF1BF05-2D8B-48FE-B4B6-E5AD62643C38}" presName="wedge2" presStyleLbl="node1" presStyleIdx="1" presStyleCnt="6"/>
      <dgm:spPr/>
    </dgm:pt>
    <dgm:pt modelId="{67E0BDAA-3708-4C6A-AF46-2AA4DBC66077}" type="pres">
      <dgm:prSet presAssocID="{0DF1BF05-2D8B-48FE-B4B6-E5AD62643C38}" presName="dummy2a" presStyleCnt="0"/>
      <dgm:spPr/>
    </dgm:pt>
    <dgm:pt modelId="{FA6FEAE8-2279-43CB-99F2-19E9F30B9C8F}" type="pres">
      <dgm:prSet presAssocID="{0DF1BF05-2D8B-48FE-B4B6-E5AD62643C38}" presName="dummy2b" presStyleCnt="0"/>
      <dgm:spPr/>
    </dgm:pt>
    <dgm:pt modelId="{6D45D95F-0989-4881-9C44-D5D56ACB4E6E}" type="pres">
      <dgm:prSet presAssocID="{0DF1BF05-2D8B-48FE-B4B6-E5AD62643C38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4D269CE8-2082-4AE1-9A00-49821B2AC4C6}" type="pres">
      <dgm:prSet presAssocID="{0DF1BF05-2D8B-48FE-B4B6-E5AD62643C38}" presName="wedge3" presStyleLbl="node1" presStyleIdx="2" presStyleCnt="6"/>
      <dgm:spPr/>
    </dgm:pt>
    <dgm:pt modelId="{D4427B1F-4D49-4D81-99A1-93BD9984C1E3}" type="pres">
      <dgm:prSet presAssocID="{0DF1BF05-2D8B-48FE-B4B6-E5AD62643C38}" presName="dummy3a" presStyleCnt="0"/>
      <dgm:spPr/>
    </dgm:pt>
    <dgm:pt modelId="{B2EFC4FC-DDCD-4B59-9EAE-307F02838F4F}" type="pres">
      <dgm:prSet presAssocID="{0DF1BF05-2D8B-48FE-B4B6-E5AD62643C38}" presName="dummy3b" presStyleCnt="0"/>
      <dgm:spPr/>
    </dgm:pt>
    <dgm:pt modelId="{FDDC50F2-AEEA-4EC2-BC0A-9C1F698BB2F4}" type="pres">
      <dgm:prSet presAssocID="{0DF1BF05-2D8B-48FE-B4B6-E5AD62643C38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6910AA1D-1F8C-4C0A-ACA2-2B140F4D5303}" type="pres">
      <dgm:prSet presAssocID="{0DF1BF05-2D8B-48FE-B4B6-E5AD62643C38}" presName="wedge4" presStyleLbl="node1" presStyleIdx="3" presStyleCnt="6"/>
      <dgm:spPr/>
    </dgm:pt>
    <dgm:pt modelId="{A5A1BDD0-571F-4663-804A-40D875A67D47}" type="pres">
      <dgm:prSet presAssocID="{0DF1BF05-2D8B-48FE-B4B6-E5AD62643C38}" presName="dummy4a" presStyleCnt="0"/>
      <dgm:spPr/>
    </dgm:pt>
    <dgm:pt modelId="{4979D99F-021F-4864-9EA0-643323B0EF99}" type="pres">
      <dgm:prSet presAssocID="{0DF1BF05-2D8B-48FE-B4B6-E5AD62643C38}" presName="dummy4b" presStyleCnt="0"/>
      <dgm:spPr/>
    </dgm:pt>
    <dgm:pt modelId="{133DFFA9-27D4-4F11-85B9-CF5AD55BD03D}" type="pres">
      <dgm:prSet presAssocID="{0DF1BF05-2D8B-48FE-B4B6-E5AD62643C38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6699EAB-71F8-47A6-A5A8-2F8520A0D141}" type="pres">
      <dgm:prSet presAssocID="{0DF1BF05-2D8B-48FE-B4B6-E5AD62643C38}" presName="wedge5" presStyleLbl="node1" presStyleIdx="4" presStyleCnt="6"/>
      <dgm:spPr/>
    </dgm:pt>
    <dgm:pt modelId="{E929261B-1E29-46BF-93FC-A5F4D62577A4}" type="pres">
      <dgm:prSet presAssocID="{0DF1BF05-2D8B-48FE-B4B6-E5AD62643C38}" presName="dummy5a" presStyleCnt="0"/>
      <dgm:spPr/>
    </dgm:pt>
    <dgm:pt modelId="{D6C5788C-4C59-4F50-A2BF-AE7D3BB21D02}" type="pres">
      <dgm:prSet presAssocID="{0DF1BF05-2D8B-48FE-B4B6-E5AD62643C38}" presName="dummy5b" presStyleCnt="0"/>
      <dgm:spPr/>
    </dgm:pt>
    <dgm:pt modelId="{B8D8D32F-389A-465E-8D44-A7B2842B2E70}" type="pres">
      <dgm:prSet presAssocID="{0DF1BF05-2D8B-48FE-B4B6-E5AD62643C38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2269C840-8DF1-42D1-8EA4-DFDCA535538E}" type="pres">
      <dgm:prSet presAssocID="{0DF1BF05-2D8B-48FE-B4B6-E5AD62643C38}" presName="wedge6" presStyleLbl="node1" presStyleIdx="5" presStyleCnt="6"/>
      <dgm:spPr/>
    </dgm:pt>
    <dgm:pt modelId="{66057183-F8F9-4B7D-9DF0-4C38BFA4EBC9}" type="pres">
      <dgm:prSet presAssocID="{0DF1BF05-2D8B-48FE-B4B6-E5AD62643C38}" presName="dummy6a" presStyleCnt="0"/>
      <dgm:spPr/>
    </dgm:pt>
    <dgm:pt modelId="{E79EA44B-4190-40DC-9006-446F56324870}" type="pres">
      <dgm:prSet presAssocID="{0DF1BF05-2D8B-48FE-B4B6-E5AD62643C38}" presName="dummy6b" presStyleCnt="0"/>
      <dgm:spPr/>
    </dgm:pt>
    <dgm:pt modelId="{0535F3F9-801C-4D9F-91EA-745ACD0C241C}" type="pres">
      <dgm:prSet presAssocID="{0DF1BF05-2D8B-48FE-B4B6-E5AD62643C38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83F5D39F-8D18-4F91-A515-FBF7DE38208E}" type="pres">
      <dgm:prSet presAssocID="{CBDC94F9-5AF6-4225-8455-92FEC0CD3D06}" presName="arrowWedge1" presStyleLbl="fgSibTrans2D1" presStyleIdx="0" presStyleCnt="6" custLinFactNeighborX="1274" custLinFactNeighborY="2302"/>
      <dgm:spPr/>
    </dgm:pt>
    <dgm:pt modelId="{D543AA26-0366-408B-9B09-E8E4F7DB3628}" type="pres">
      <dgm:prSet presAssocID="{F8D1F66B-2A6A-4383-8BF9-256D43E91B7E}" presName="arrowWedge2" presStyleLbl="fgSibTrans2D1" presStyleIdx="1" presStyleCnt="6"/>
      <dgm:spPr/>
    </dgm:pt>
    <dgm:pt modelId="{DDE40788-0BA5-4E28-A1B3-B278D606CA51}" type="pres">
      <dgm:prSet presAssocID="{0DB5F433-6D09-4013-B541-C483F1B26FA3}" presName="arrowWedge3" presStyleLbl="fgSibTrans2D1" presStyleIdx="2" presStyleCnt="6"/>
      <dgm:spPr/>
    </dgm:pt>
    <dgm:pt modelId="{86239EA8-6703-4A79-994E-0924E5F7F8F4}" type="pres">
      <dgm:prSet presAssocID="{CED5F47E-7EA9-4976-BA4C-991E053B50DD}" presName="arrowWedge4" presStyleLbl="fgSibTrans2D1" presStyleIdx="3" presStyleCnt="6"/>
      <dgm:spPr/>
    </dgm:pt>
    <dgm:pt modelId="{CFA94201-2E23-44D5-BAF2-97CB6C36DE40}" type="pres">
      <dgm:prSet presAssocID="{81FB3DEA-262B-446D-BAB7-8CF6B88E9DA4}" presName="arrowWedge5" presStyleLbl="fgSibTrans2D1" presStyleIdx="4" presStyleCnt="6"/>
      <dgm:spPr/>
    </dgm:pt>
    <dgm:pt modelId="{6F435BA1-A82B-44E8-9EB5-645DFF222E13}" type="pres">
      <dgm:prSet presAssocID="{EA63FB61-2A3C-49C4-BE68-4824097D5716}" presName="arrowWedge6" presStyleLbl="fgSibTrans2D1" presStyleIdx="5" presStyleCnt="6"/>
      <dgm:spPr/>
    </dgm:pt>
  </dgm:ptLst>
  <dgm:cxnLst>
    <dgm:cxn modelId="{866E5805-86A6-4136-A709-6E08B1918093}" type="presOf" srcId="{7F4AF26E-E33A-4821-B44C-6BBC5B5771D4}" destId="{6910AA1D-1F8C-4C0A-ACA2-2B140F4D5303}" srcOrd="0" destOrd="0" presId="urn:microsoft.com/office/officeart/2005/8/layout/cycle8"/>
    <dgm:cxn modelId="{298BD512-A3FC-41AF-9D8D-06A1384046BE}" type="presOf" srcId="{0DF1BF05-2D8B-48FE-B4B6-E5AD62643C38}" destId="{0D4400B2-8F23-40DE-B389-2BD91342EED7}" srcOrd="0" destOrd="0" presId="urn:microsoft.com/office/officeart/2005/8/layout/cycle8"/>
    <dgm:cxn modelId="{0E86EF31-3CCE-445E-BB80-61C31435B855}" srcId="{0DF1BF05-2D8B-48FE-B4B6-E5AD62643C38}" destId="{62F3A9B6-04EE-4027-AB65-A3BD6F79D160}" srcOrd="0" destOrd="0" parTransId="{32417564-C72C-4D1C-B431-BA117C17FD98}" sibTransId="{CBDC94F9-5AF6-4225-8455-92FEC0CD3D06}"/>
    <dgm:cxn modelId="{07EF9B37-F6AB-40B4-9A9A-DD5EB763BDE1}" type="presOf" srcId="{B1A507F4-CA98-49C3-97DD-0328EECB06F3}" destId="{FDDC50F2-AEEA-4EC2-BC0A-9C1F698BB2F4}" srcOrd="1" destOrd="0" presId="urn:microsoft.com/office/officeart/2005/8/layout/cycle8"/>
    <dgm:cxn modelId="{D709703D-74AF-48DC-A774-7EED4C8C8929}" srcId="{0DF1BF05-2D8B-48FE-B4B6-E5AD62643C38}" destId="{9D725B89-DD5B-452B-8A37-A35B9CD255A0}" srcOrd="1" destOrd="0" parTransId="{5DEE189C-94A3-4222-93AC-164E2D7F094A}" sibTransId="{F8D1F66B-2A6A-4383-8BF9-256D43E91B7E}"/>
    <dgm:cxn modelId="{A4C3FA3E-AB23-472F-B4A6-962BDA053D3A}" type="presOf" srcId="{ECCE39CD-3813-464E-9F1A-44BFC9F849A2}" destId="{2269C840-8DF1-42D1-8EA4-DFDCA535538E}" srcOrd="0" destOrd="0" presId="urn:microsoft.com/office/officeart/2005/8/layout/cycle8"/>
    <dgm:cxn modelId="{341DE248-46C3-418C-BE43-198217DE1C5D}" type="presOf" srcId="{5D8FC97C-4ADC-45C4-A5EB-CFCABFBF1457}" destId="{E6699EAB-71F8-47A6-A5A8-2F8520A0D141}" srcOrd="0" destOrd="0" presId="urn:microsoft.com/office/officeart/2005/8/layout/cycle8"/>
    <dgm:cxn modelId="{3431E349-4AF5-414E-9EB8-AC8819E22A66}" srcId="{0DF1BF05-2D8B-48FE-B4B6-E5AD62643C38}" destId="{7F4AF26E-E33A-4821-B44C-6BBC5B5771D4}" srcOrd="3" destOrd="0" parTransId="{697A2BA1-1A57-4668-A260-C1599E43DB1F}" sibTransId="{CED5F47E-7EA9-4976-BA4C-991E053B50DD}"/>
    <dgm:cxn modelId="{8836ED4E-4B62-4FDB-9742-06CDE3AD0869}" type="presOf" srcId="{5D8FC97C-4ADC-45C4-A5EB-CFCABFBF1457}" destId="{B8D8D32F-389A-465E-8D44-A7B2842B2E70}" srcOrd="1" destOrd="0" presId="urn:microsoft.com/office/officeart/2005/8/layout/cycle8"/>
    <dgm:cxn modelId="{96740E5F-9B8D-4675-91A7-8B57DEA92B76}" type="presOf" srcId="{9D725B89-DD5B-452B-8A37-A35B9CD255A0}" destId="{AA78E680-7279-4D6C-930A-A2F60CF09A41}" srcOrd="0" destOrd="0" presId="urn:microsoft.com/office/officeart/2005/8/layout/cycle8"/>
    <dgm:cxn modelId="{B3DBA471-782F-4E5F-90B5-193F62D88D77}" srcId="{0DF1BF05-2D8B-48FE-B4B6-E5AD62643C38}" destId="{B1A507F4-CA98-49C3-97DD-0328EECB06F3}" srcOrd="2" destOrd="0" parTransId="{69BFC92C-DE76-4976-A433-138A7E1C2D4F}" sibTransId="{0DB5F433-6D09-4013-B541-C483F1B26FA3}"/>
    <dgm:cxn modelId="{99298E9E-2BF2-4251-B66E-EDCA32C41639}" srcId="{0DF1BF05-2D8B-48FE-B4B6-E5AD62643C38}" destId="{ECCE39CD-3813-464E-9F1A-44BFC9F849A2}" srcOrd="5" destOrd="0" parTransId="{37D8D138-B25A-401E-A267-875732BB1E7A}" sibTransId="{EA63FB61-2A3C-49C4-BE68-4824097D5716}"/>
    <dgm:cxn modelId="{BA59D9AB-2962-45FB-8B99-A1D01ACB3B9B}" type="presOf" srcId="{62F3A9B6-04EE-4027-AB65-A3BD6F79D160}" destId="{18FCE262-7617-4ADC-A4A8-3EBF1D105231}" srcOrd="1" destOrd="0" presId="urn:microsoft.com/office/officeart/2005/8/layout/cycle8"/>
    <dgm:cxn modelId="{78B983B4-C99B-4E1F-92F7-4A8694526D7D}" type="presOf" srcId="{B1A507F4-CA98-49C3-97DD-0328EECB06F3}" destId="{4D269CE8-2082-4AE1-9A00-49821B2AC4C6}" srcOrd="0" destOrd="0" presId="urn:microsoft.com/office/officeart/2005/8/layout/cycle8"/>
    <dgm:cxn modelId="{2A7A83BE-EF5E-461A-8EC3-D5F889BE301C}" srcId="{0DF1BF05-2D8B-48FE-B4B6-E5AD62643C38}" destId="{5D8FC97C-4ADC-45C4-A5EB-CFCABFBF1457}" srcOrd="4" destOrd="0" parTransId="{230C3498-BAF7-4274-AA02-E3BFD58EF1C3}" sibTransId="{81FB3DEA-262B-446D-BAB7-8CF6B88E9DA4}"/>
    <dgm:cxn modelId="{4E906DC5-BA77-4DB1-BB4A-0A51CE8D9312}" type="presOf" srcId="{7F4AF26E-E33A-4821-B44C-6BBC5B5771D4}" destId="{133DFFA9-27D4-4F11-85B9-CF5AD55BD03D}" srcOrd="1" destOrd="0" presId="urn:microsoft.com/office/officeart/2005/8/layout/cycle8"/>
    <dgm:cxn modelId="{44D6C6CD-648F-4593-9E87-0D7B7AC0F293}" type="presOf" srcId="{62F3A9B6-04EE-4027-AB65-A3BD6F79D160}" destId="{45BFF3E5-9C08-42F3-BC9B-9BD164001D30}" srcOrd="0" destOrd="0" presId="urn:microsoft.com/office/officeart/2005/8/layout/cycle8"/>
    <dgm:cxn modelId="{3EBC85E8-55B5-4148-B750-8541899668E1}" type="presOf" srcId="{ECCE39CD-3813-464E-9F1A-44BFC9F849A2}" destId="{0535F3F9-801C-4D9F-91EA-745ACD0C241C}" srcOrd="1" destOrd="0" presId="urn:microsoft.com/office/officeart/2005/8/layout/cycle8"/>
    <dgm:cxn modelId="{994F77FD-440F-4D2A-874B-7D4F1F1D3D13}" type="presOf" srcId="{9D725B89-DD5B-452B-8A37-A35B9CD255A0}" destId="{6D45D95F-0989-4881-9C44-D5D56ACB4E6E}" srcOrd="1" destOrd="0" presId="urn:microsoft.com/office/officeart/2005/8/layout/cycle8"/>
    <dgm:cxn modelId="{CA366DB0-235B-4A88-8B16-90EAFD42EB45}" type="presParOf" srcId="{0D4400B2-8F23-40DE-B389-2BD91342EED7}" destId="{45BFF3E5-9C08-42F3-BC9B-9BD164001D30}" srcOrd="0" destOrd="0" presId="urn:microsoft.com/office/officeart/2005/8/layout/cycle8"/>
    <dgm:cxn modelId="{7D1AD33D-3B9D-487B-A90F-A4F00C09C42C}" type="presParOf" srcId="{0D4400B2-8F23-40DE-B389-2BD91342EED7}" destId="{A0BAC155-045C-4E7C-9363-99457AB1EF7D}" srcOrd="1" destOrd="0" presId="urn:microsoft.com/office/officeart/2005/8/layout/cycle8"/>
    <dgm:cxn modelId="{B96C377F-CBE4-4641-B69C-1D27288B0826}" type="presParOf" srcId="{0D4400B2-8F23-40DE-B389-2BD91342EED7}" destId="{7BBE31C9-196C-4B1D-BA79-78C031888E57}" srcOrd="2" destOrd="0" presId="urn:microsoft.com/office/officeart/2005/8/layout/cycle8"/>
    <dgm:cxn modelId="{59B6875E-E8E4-442A-877D-CDD5EE71D0C5}" type="presParOf" srcId="{0D4400B2-8F23-40DE-B389-2BD91342EED7}" destId="{18FCE262-7617-4ADC-A4A8-3EBF1D105231}" srcOrd="3" destOrd="0" presId="urn:microsoft.com/office/officeart/2005/8/layout/cycle8"/>
    <dgm:cxn modelId="{543E61CA-7E82-48FE-8AF2-782335788EE3}" type="presParOf" srcId="{0D4400B2-8F23-40DE-B389-2BD91342EED7}" destId="{AA78E680-7279-4D6C-930A-A2F60CF09A41}" srcOrd="4" destOrd="0" presId="urn:microsoft.com/office/officeart/2005/8/layout/cycle8"/>
    <dgm:cxn modelId="{6A91A998-ED43-49F5-A111-E846BE075324}" type="presParOf" srcId="{0D4400B2-8F23-40DE-B389-2BD91342EED7}" destId="{67E0BDAA-3708-4C6A-AF46-2AA4DBC66077}" srcOrd="5" destOrd="0" presId="urn:microsoft.com/office/officeart/2005/8/layout/cycle8"/>
    <dgm:cxn modelId="{1788A70C-1233-499C-BDA1-01DF3858A3CC}" type="presParOf" srcId="{0D4400B2-8F23-40DE-B389-2BD91342EED7}" destId="{FA6FEAE8-2279-43CB-99F2-19E9F30B9C8F}" srcOrd="6" destOrd="0" presId="urn:microsoft.com/office/officeart/2005/8/layout/cycle8"/>
    <dgm:cxn modelId="{B27E2415-5727-4CAF-96CB-56A34623914B}" type="presParOf" srcId="{0D4400B2-8F23-40DE-B389-2BD91342EED7}" destId="{6D45D95F-0989-4881-9C44-D5D56ACB4E6E}" srcOrd="7" destOrd="0" presId="urn:microsoft.com/office/officeart/2005/8/layout/cycle8"/>
    <dgm:cxn modelId="{1787538B-1A0E-4C20-BC72-3BD2CF9310C7}" type="presParOf" srcId="{0D4400B2-8F23-40DE-B389-2BD91342EED7}" destId="{4D269CE8-2082-4AE1-9A00-49821B2AC4C6}" srcOrd="8" destOrd="0" presId="urn:microsoft.com/office/officeart/2005/8/layout/cycle8"/>
    <dgm:cxn modelId="{5BB1E96B-AC0C-4B09-973E-E1534ADDA8F6}" type="presParOf" srcId="{0D4400B2-8F23-40DE-B389-2BD91342EED7}" destId="{D4427B1F-4D49-4D81-99A1-93BD9984C1E3}" srcOrd="9" destOrd="0" presId="urn:microsoft.com/office/officeart/2005/8/layout/cycle8"/>
    <dgm:cxn modelId="{19A71D0B-3324-4CFD-8AEF-7F53FB2DE6BB}" type="presParOf" srcId="{0D4400B2-8F23-40DE-B389-2BD91342EED7}" destId="{B2EFC4FC-DDCD-4B59-9EAE-307F02838F4F}" srcOrd="10" destOrd="0" presId="urn:microsoft.com/office/officeart/2005/8/layout/cycle8"/>
    <dgm:cxn modelId="{BECF4210-055F-448F-99FD-4901E0BC5F71}" type="presParOf" srcId="{0D4400B2-8F23-40DE-B389-2BD91342EED7}" destId="{FDDC50F2-AEEA-4EC2-BC0A-9C1F698BB2F4}" srcOrd="11" destOrd="0" presId="urn:microsoft.com/office/officeart/2005/8/layout/cycle8"/>
    <dgm:cxn modelId="{198A2A44-0352-425F-844E-1F5FC3F80EA1}" type="presParOf" srcId="{0D4400B2-8F23-40DE-B389-2BD91342EED7}" destId="{6910AA1D-1F8C-4C0A-ACA2-2B140F4D5303}" srcOrd="12" destOrd="0" presId="urn:microsoft.com/office/officeart/2005/8/layout/cycle8"/>
    <dgm:cxn modelId="{4536B57D-BCAE-4A21-B237-7541DC39AC11}" type="presParOf" srcId="{0D4400B2-8F23-40DE-B389-2BD91342EED7}" destId="{A5A1BDD0-571F-4663-804A-40D875A67D47}" srcOrd="13" destOrd="0" presId="urn:microsoft.com/office/officeart/2005/8/layout/cycle8"/>
    <dgm:cxn modelId="{4A104C71-3B14-4179-B7B6-3EC9E9E1C329}" type="presParOf" srcId="{0D4400B2-8F23-40DE-B389-2BD91342EED7}" destId="{4979D99F-021F-4864-9EA0-643323B0EF99}" srcOrd="14" destOrd="0" presId="urn:microsoft.com/office/officeart/2005/8/layout/cycle8"/>
    <dgm:cxn modelId="{C1878040-E3A6-49F8-B171-8A04B45F7DFD}" type="presParOf" srcId="{0D4400B2-8F23-40DE-B389-2BD91342EED7}" destId="{133DFFA9-27D4-4F11-85B9-CF5AD55BD03D}" srcOrd="15" destOrd="0" presId="urn:microsoft.com/office/officeart/2005/8/layout/cycle8"/>
    <dgm:cxn modelId="{7731D7FA-6DE4-4947-AA7D-DE8E0F59BDA3}" type="presParOf" srcId="{0D4400B2-8F23-40DE-B389-2BD91342EED7}" destId="{E6699EAB-71F8-47A6-A5A8-2F8520A0D141}" srcOrd="16" destOrd="0" presId="urn:microsoft.com/office/officeart/2005/8/layout/cycle8"/>
    <dgm:cxn modelId="{4735502C-F84E-4AF1-9A2D-E11FABC33507}" type="presParOf" srcId="{0D4400B2-8F23-40DE-B389-2BD91342EED7}" destId="{E929261B-1E29-46BF-93FC-A5F4D62577A4}" srcOrd="17" destOrd="0" presId="urn:microsoft.com/office/officeart/2005/8/layout/cycle8"/>
    <dgm:cxn modelId="{7B1740F7-84F2-4F6F-A594-3B9CDCC0170E}" type="presParOf" srcId="{0D4400B2-8F23-40DE-B389-2BD91342EED7}" destId="{D6C5788C-4C59-4F50-A2BF-AE7D3BB21D02}" srcOrd="18" destOrd="0" presId="urn:microsoft.com/office/officeart/2005/8/layout/cycle8"/>
    <dgm:cxn modelId="{3168018D-F482-4F9F-A342-D0131B91E6DF}" type="presParOf" srcId="{0D4400B2-8F23-40DE-B389-2BD91342EED7}" destId="{B8D8D32F-389A-465E-8D44-A7B2842B2E70}" srcOrd="19" destOrd="0" presId="urn:microsoft.com/office/officeart/2005/8/layout/cycle8"/>
    <dgm:cxn modelId="{038FA129-3DE6-41CA-AA9F-5E9AB357BEE3}" type="presParOf" srcId="{0D4400B2-8F23-40DE-B389-2BD91342EED7}" destId="{2269C840-8DF1-42D1-8EA4-DFDCA535538E}" srcOrd="20" destOrd="0" presId="urn:microsoft.com/office/officeart/2005/8/layout/cycle8"/>
    <dgm:cxn modelId="{0AE41217-04B2-45B2-93E1-26C2B8F69F50}" type="presParOf" srcId="{0D4400B2-8F23-40DE-B389-2BD91342EED7}" destId="{66057183-F8F9-4B7D-9DF0-4C38BFA4EBC9}" srcOrd="21" destOrd="0" presId="urn:microsoft.com/office/officeart/2005/8/layout/cycle8"/>
    <dgm:cxn modelId="{FB9ECD79-3EA6-4ED0-9870-54818F8668D5}" type="presParOf" srcId="{0D4400B2-8F23-40DE-B389-2BD91342EED7}" destId="{E79EA44B-4190-40DC-9006-446F56324870}" srcOrd="22" destOrd="0" presId="urn:microsoft.com/office/officeart/2005/8/layout/cycle8"/>
    <dgm:cxn modelId="{B1B1208B-F2C5-440A-BF65-3B760EAE46A3}" type="presParOf" srcId="{0D4400B2-8F23-40DE-B389-2BD91342EED7}" destId="{0535F3F9-801C-4D9F-91EA-745ACD0C241C}" srcOrd="23" destOrd="0" presId="urn:microsoft.com/office/officeart/2005/8/layout/cycle8"/>
    <dgm:cxn modelId="{2332129A-252B-48A2-958C-7C2BF53229F1}" type="presParOf" srcId="{0D4400B2-8F23-40DE-B389-2BD91342EED7}" destId="{83F5D39F-8D18-4F91-A515-FBF7DE38208E}" srcOrd="24" destOrd="0" presId="urn:microsoft.com/office/officeart/2005/8/layout/cycle8"/>
    <dgm:cxn modelId="{8C3CD652-E05E-4485-9F1D-C093DA44BCFB}" type="presParOf" srcId="{0D4400B2-8F23-40DE-B389-2BD91342EED7}" destId="{D543AA26-0366-408B-9B09-E8E4F7DB3628}" srcOrd="25" destOrd="0" presId="urn:microsoft.com/office/officeart/2005/8/layout/cycle8"/>
    <dgm:cxn modelId="{FD4B83D2-0308-45D5-AC60-E2D88424CEC7}" type="presParOf" srcId="{0D4400B2-8F23-40DE-B389-2BD91342EED7}" destId="{DDE40788-0BA5-4E28-A1B3-B278D606CA51}" srcOrd="26" destOrd="0" presId="urn:microsoft.com/office/officeart/2005/8/layout/cycle8"/>
    <dgm:cxn modelId="{9569F109-FFC7-4A4A-B321-8A6BA5CCAF86}" type="presParOf" srcId="{0D4400B2-8F23-40DE-B389-2BD91342EED7}" destId="{86239EA8-6703-4A79-994E-0924E5F7F8F4}" srcOrd="27" destOrd="0" presId="urn:microsoft.com/office/officeart/2005/8/layout/cycle8"/>
    <dgm:cxn modelId="{63912662-6EF3-4B9D-84A3-271A2DE53A2A}" type="presParOf" srcId="{0D4400B2-8F23-40DE-B389-2BD91342EED7}" destId="{CFA94201-2E23-44D5-BAF2-97CB6C36DE40}" srcOrd="28" destOrd="0" presId="urn:microsoft.com/office/officeart/2005/8/layout/cycle8"/>
    <dgm:cxn modelId="{87E1056E-2316-4F1C-83C2-56E840B4CA25}" type="presParOf" srcId="{0D4400B2-8F23-40DE-B389-2BD91342EED7}" destId="{6F435BA1-A82B-44E8-9EB5-645DFF222E13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AF79F3-6D1E-433F-AF27-DC8CA39E6B7C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80A48D2-5E03-4828-8082-AA5E360F31AC}">
      <dgm:prSet custT="1"/>
      <dgm:spPr/>
      <dgm:t>
        <a:bodyPr/>
        <a:lstStyle/>
        <a:p>
          <a:pPr rtl="0"/>
          <a:r>
            <a:rPr lang="en-US" sz="2400" dirty="0">
              <a:solidFill>
                <a:srgbClr val="7030A0"/>
              </a:solidFill>
            </a:rPr>
            <a:t>Attend College Fairs</a:t>
          </a:r>
        </a:p>
      </dgm:t>
    </dgm:pt>
    <dgm:pt modelId="{FBC02125-AED5-4E88-8172-F2E2D9F176D6}" type="parTrans" cxnId="{F8400689-A9BA-4B74-BBD3-78467214F09F}">
      <dgm:prSet/>
      <dgm:spPr/>
      <dgm:t>
        <a:bodyPr/>
        <a:lstStyle/>
        <a:p>
          <a:endParaRPr lang="en-US"/>
        </a:p>
      </dgm:t>
    </dgm:pt>
    <dgm:pt modelId="{3A7A0409-0A79-456D-882F-631DA8DFB8B7}" type="sibTrans" cxnId="{F8400689-A9BA-4B74-BBD3-78467214F09F}">
      <dgm:prSet/>
      <dgm:spPr/>
      <dgm:t>
        <a:bodyPr/>
        <a:lstStyle/>
        <a:p>
          <a:endParaRPr lang="en-US"/>
        </a:p>
      </dgm:t>
    </dgm:pt>
    <dgm:pt modelId="{7109BF88-7120-4FAF-877D-0E05A8E5D266}">
      <dgm:prSet custT="1"/>
      <dgm:spPr/>
      <dgm:t>
        <a:bodyPr/>
        <a:lstStyle/>
        <a:p>
          <a:pPr rtl="0"/>
          <a:endParaRPr lang="en-US" sz="2000" dirty="0"/>
        </a:p>
      </dgm:t>
    </dgm:pt>
    <dgm:pt modelId="{71B4EEFF-E517-4BAB-99C8-6BBCB3ABBCAC}" type="parTrans" cxnId="{8EC9116A-74BE-4824-8F5E-2E85171CA313}">
      <dgm:prSet/>
      <dgm:spPr/>
      <dgm:t>
        <a:bodyPr/>
        <a:lstStyle/>
        <a:p>
          <a:endParaRPr lang="en-US"/>
        </a:p>
      </dgm:t>
    </dgm:pt>
    <dgm:pt modelId="{29345B73-147D-4430-9B90-5A6EDF54E6C9}" type="sibTrans" cxnId="{8EC9116A-74BE-4824-8F5E-2E85171CA313}">
      <dgm:prSet/>
      <dgm:spPr/>
      <dgm:t>
        <a:bodyPr/>
        <a:lstStyle/>
        <a:p>
          <a:endParaRPr lang="en-US"/>
        </a:p>
      </dgm:t>
    </dgm:pt>
    <dgm:pt modelId="{8ED85572-FD46-4CCD-9A02-0A491B23729E}">
      <dgm:prSet custT="1"/>
      <dgm:spPr/>
      <dgm:t>
        <a:bodyPr/>
        <a:lstStyle/>
        <a:p>
          <a:pPr rtl="0"/>
          <a:r>
            <a:rPr lang="en-US" sz="2400" dirty="0">
              <a:solidFill>
                <a:srgbClr val="7030A0"/>
              </a:solidFill>
            </a:rPr>
            <a:t>Research online</a:t>
          </a:r>
        </a:p>
      </dgm:t>
    </dgm:pt>
    <dgm:pt modelId="{3604776A-29A0-4050-8C3C-DACDCB0E9AEE}" type="parTrans" cxnId="{95AD2F77-D9E7-4619-963D-D0FCC315DC5E}">
      <dgm:prSet/>
      <dgm:spPr/>
      <dgm:t>
        <a:bodyPr/>
        <a:lstStyle/>
        <a:p>
          <a:endParaRPr lang="en-US"/>
        </a:p>
      </dgm:t>
    </dgm:pt>
    <dgm:pt modelId="{1EAAD553-0F30-494D-B89B-BF5E759CE8C5}" type="sibTrans" cxnId="{95AD2F77-D9E7-4619-963D-D0FCC315DC5E}">
      <dgm:prSet/>
      <dgm:spPr/>
      <dgm:t>
        <a:bodyPr/>
        <a:lstStyle/>
        <a:p>
          <a:endParaRPr lang="en-US"/>
        </a:p>
      </dgm:t>
    </dgm:pt>
    <dgm:pt modelId="{C7733610-BF3A-4147-AC8A-6C59E742EE12}">
      <dgm:prSet custT="1"/>
      <dgm:spPr/>
      <dgm:t>
        <a:bodyPr/>
        <a:lstStyle/>
        <a:p>
          <a:pPr rtl="0"/>
          <a:endParaRPr lang="en-US" sz="2400" dirty="0">
            <a:solidFill>
              <a:srgbClr val="7030A0"/>
            </a:solidFill>
          </a:endParaRPr>
        </a:p>
      </dgm:t>
    </dgm:pt>
    <dgm:pt modelId="{B6F507C4-6C03-4162-AB9C-68AFC7AB1AE0}" type="parTrans" cxnId="{BC3090E6-BE04-4CB1-9B4A-67267924DFDA}">
      <dgm:prSet/>
      <dgm:spPr/>
      <dgm:t>
        <a:bodyPr/>
        <a:lstStyle/>
        <a:p>
          <a:endParaRPr lang="en-US"/>
        </a:p>
      </dgm:t>
    </dgm:pt>
    <dgm:pt modelId="{678129F8-346F-409B-AE0E-CB73551B6F70}" type="sibTrans" cxnId="{BC3090E6-BE04-4CB1-9B4A-67267924DFDA}">
      <dgm:prSet/>
      <dgm:spPr/>
      <dgm:t>
        <a:bodyPr/>
        <a:lstStyle/>
        <a:p>
          <a:endParaRPr lang="en-US"/>
        </a:p>
      </dgm:t>
    </dgm:pt>
    <dgm:pt modelId="{9CFE7A4A-09A5-491F-9ECD-F9B265CB5BEF}" type="pres">
      <dgm:prSet presAssocID="{BDAF79F3-6D1E-433F-AF27-DC8CA39E6B7C}" presName="compositeShape" presStyleCnt="0">
        <dgm:presLayoutVars>
          <dgm:chMax val="7"/>
          <dgm:dir/>
          <dgm:resizeHandles val="exact"/>
        </dgm:presLayoutVars>
      </dgm:prSet>
      <dgm:spPr/>
    </dgm:pt>
    <dgm:pt modelId="{4D2B3A55-8DD8-40C4-806C-69F27E5C0192}" type="pres">
      <dgm:prSet presAssocID="{980A48D2-5E03-4828-8082-AA5E360F31AC}" presName="circ1" presStyleLbl="vennNode1" presStyleIdx="0" presStyleCnt="4"/>
      <dgm:spPr/>
    </dgm:pt>
    <dgm:pt modelId="{93A1F49C-D7B4-42D2-A6C4-DFC0A293F5D7}" type="pres">
      <dgm:prSet presAssocID="{980A48D2-5E03-4828-8082-AA5E360F31A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32C5A7A-ACDF-4777-B03E-24FAB3E37AB6}" type="pres">
      <dgm:prSet presAssocID="{7109BF88-7120-4FAF-877D-0E05A8E5D266}" presName="circ2" presStyleLbl="vennNode1" presStyleIdx="1" presStyleCnt="4"/>
      <dgm:spPr/>
    </dgm:pt>
    <dgm:pt modelId="{1B14FFB3-2CBD-47C0-849E-2AADFC0A1CC1}" type="pres">
      <dgm:prSet presAssocID="{7109BF88-7120-4FAF-877D-0E05A8E5D26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EFF992F-C955-4D4E-84DB-DFF7394B0C40}" type="pres">
      <dgm:prSet presAssocID="{8ED85572-FD46-4CCD-9A02-0A491B23729E}" presName="circ3" presStyleLbl="vennNode1" presStyleIdx="2" presStyleCnt="4"/>
      <dgm:spPr/>
    </dgm:pt>
    <dgm:pt modelId="{3A2AA697-0834-4BD8-933C-BDA1F8D80B22}" type="pres">
      <dgm:prSet presAssocID="{8ED85572-FD46-4CCD-9A02-0A491B23729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76190C5-92AD-4232-B23D-F6E7C1A1966A}" type="pres">
      <dgm:prSet presAssocID="{C7733610-BF3A-4147-AC8A-6C59E742EE12}" presName="circ4" presStyleLbl="vennNode1" presStyleIdx="3" presStyleCnt="4"/>
      <dgm:spPr/>
    </dgm:pt>
    <dgm:pt modelId="{06F62921-3A6B-4668-ACE3-926DF45F4AD0}" type="pres">
      <dgm:prSet presAssocID="{C7733610-BF3A-4147-AC8A-6C59E742EE1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8E1F10A-E909-4B7E-A4B8-DECA85294057}" type="presOf" srcId="{C7733610-BF3A-4147-AC8A-6C59E742EE12}" destId="{476190C5-92AD-4232-B23D-F6E7C1A1966A}" srcOrd="0" destOrd="0" presId="urn:microsoft.com/office/officeart/2005/8/layout/venn1"/>
    <dgm:cxn modelId="{35E96C16-A115-4428-A93C-6BCE7EEAB650}" type="presOf" srcId="{7109BF88-7120-4FAF-877D-0E05A8E5D266}" destId="{1B14FFB3-2CBD-47C0-849E-2AADFC0A1CC1}" srcOrd="1" destOrd="0" presId="urn:microsoft.com/office/officeart/2005/8/layout/venn1"/>
    <dgm:cxn modelId="{D5576C20-48DD-42E0-BD05-7D1ECB4F9CFE}" type="presOf" srcId="{980A48D2-5E03-4828-8082-AA5E360F31AC}" destId="{93A1F49C-D7B4-42D2-A6C4-DFC0A293F5D7}" srcOrd="1" destOrd="0" presId="urn:microsoft.com/office/officeart/2005/8/layout/venn1"/>
    <dgm:cxn modelId="{55832E27-0206-473E-9BCE-A96E0FF5921D}" type="presOf" srcId="{BDAF79F3-6D1E-433F-AF27-DC8CA39E6B7C}" destId="{9CFE7A4A-09A5-491F-9ECD-F9B265CB5BEF}" srcOrd="0" destOrd="0" presId="urn:microsoft.com/office/officeart/2005/8/layout/venn1"/>
    <dgm:cxn modelId="{8EC9116A-74BE-4824-8F5E-2E85171CA313}" srcId="{BDAF79F3-6D1E-433F-AF27-DC8CA39E6B7C}" destId="{7109BF88-7120-4FAF-877D-0E05A8E5D266}" srcOrd="1" destOrd="0" parTransId="{71B4EEFF-E517-4BAB-99C8-6BBCB3ABBCAC}" sibTransId="{29345B73-147D-4430-9B90-5A6EDF54E6C9}"/>
    <dgm:cxn modelId="{CC554E71-665F-43F0-888B-2C15BE1C82C5}" type="presOf" srcId="{7109BF88-7120-4FAF-877D-0E05A8E5D266}" destId="{232C5A7A-ACDF-4777-B03E-24FAB3E37AB6}" srcOrd="0" destOrd="0" presId="urn:microsoft.com/office/officeart/2005/8/layout/venn1"/>
    <dgm:cxn modelId="{94DB7974-820B-454A-94A6-97F80855F916}" type="presOf" srcId="{8ED85572-FD46-4CCD-9A02-0A491B23729E}" destId="{CEFF992F-C955-4D4E-84DB-DFF7394B0C40}" srcOrd="0" destOrd="0" presId="urn:microsoft.com/office/officeart/2005/8/layout/venn1"/>
    <dgm:cxn modelId="{95AD2F77-D9E7-4619-963D-D0FCC315DC5E}" srcId="{BDAF79F3-6D1E-433F-AF27-DC8CA39E6B7C}" destId="{8ED85572-FD46-4CCD-9A02-0A491B23729E}" srcOrd="2" destOrd="0" parTransId="{3604776A-29A0-4050-8C3C-DACDCB0E9AEE}" sibTransId="{1EAAD553-0F30-494D-B89B-BF5E759CE8C5}"/>
    <dgm:cxn modelId="{464D4078-7DCE-470A-99A1-47385B21C543}" type="presOf" srcId="{980A48D2-5E03-4828-8082-AA5E360F31AC}" destId="{4D2B3A55-8DD8-40C4-806C-69F27E5C0192}" srcOrd="0" destOrd="0" presId="urn:microsoft.com/office/officeart/2005/8/layout/venn1"/>
    <dgm:cxn modelId="{F8400689-A9BA-4B74-BBD3-78467214F09F}" srcId="{BDAF79F3-6D1E-433F-AF27-DC8CA39E6B7C}" destId="{980A48D2-5E03-4828-8082-AA5E360F31AC}" srcOrd="0" destOrd="0" parTransId="{FBC02125-AED5-4E88-8172-F2E2D9F176D6}" sibTransId="{3A7A0409-0A79-456D-882F-631DA8DFB8B7}"/>
    <dgm:cxn modelId="{080C7091-2F29-46B7-85F1-CC434F495CE1}" type="presOf" srcId="{8ED85572-FD46-4CCD-9A02-0A491B23729E}" destId="{3A2AA697-0834-4BD8-933C-BDA1F8D80B22}" srcOrd="1" destOrd="0" presId="urn:microsoft.com/office/officeart/2005/8/layout/venn1"/>
    <dgm:cxn modelId="{433E4DD5-476F-4B2C-BD01-DEA3250383FB}" type="presOf" srcId="{C7733610-BF3A-4147-AC8A-6C59E742EE12}" destId="{06F62921-3A6B-4668-ACE3-926DF45F4AD0}" srcOrd="1" destOrd="0" presId="urn:microsoft.com/office/officeart/2005/8/layout/venn1"/>
    <dgm:cxn modelId="{BC3090E6-BE04-4CB1-9B4A-67267924DFDA}" srcId="{BDAF79F3-6D1E-433F-AF27-DC8CA39E6B7C}" destId="{C7733610-BF3A-4147-AC8A-6C59E742EE12}" srcOrd="3" destOrd="0" parTransId="{B6F507C4-6C03-4162-AB9C-68AFC7AB1AE0}" sibTransId="{678129F8-346F-409B-AE0E-CB73551B6F70}"/>
    <dgm:cxn modelId="{2054377B-972D-4384-A77C-3BF07135DD1C}" type="presParOf" srcId="{9CFE7A4A-09A5-491F-9ECD-F9B265CB5BEF}" destId="{4D2B3A55-8DD8-40C4-806C-69F27E5C0192}" srcOrd="0" destOrd="0" presId="urn:microsoft.com/office/officeart/2005/8/layout/venn1"/>
    <dgm:cxn modelId="{9CCF99CA-BDA4-42A6-89B6-BD08FEF5638F}" type="presParOf" srcId="{9CFE7A4A-09A5-491F-9ECD-F9B265CB5BEF}" destId="{93A1F49C-D7B4-42D2-A6C4-DFC0A293F5D7}" srcOrd="1" destOrd="0" presId="urn:microsoft.com/office/officeart/2005/8/layout/venn1"/>
    <dgm:cxn modelId="{ADC8602D-3D0F-4C2B-AFC8-6E3F95585226}" type="presParOf" srcId="{9CFE7A4A-09A5-491F-9ECD-F9B265CB5BEF}" destId="{232C5A7A-ACDF-4777-B03E-24FAB3E37AB6}" srcOrd="2" destOrd="0" presId="urn:microsoft.com/office/officeart/2005/8/layout/venn1"/>
    <dgm:cxn modelId="{D939459C-50E4-4827-87FE-1D3C3FB2C73A}" type="presParOf" srcId="{9CFE7A4A-09A5-491F-9ECD-F9B265CB5BEF}" destId="{1B14FFB3-2CBD-47C0-849E-2AADFC0A1CC1}" srcOrd="3" destOrd="0" presId="urn:microsoft.com/office/officeart/2005/8/layout/venn1"/>
    <dgm:cxn modelId="{11D26109-744A-4F4C-9A1F-6F9357A488E9}" type="presParOf" srcId="{9CFE7A4A-09A5-491F-9ECD-F9B265CB5BEF}" destId="{CEFF992F-C955-4D4E-84DB-DFF7394B0C40}" srcOrd="4" destOrd="0" presId="urn:microsoft.com/office/officeart/2005/8/layout/venn1"/>
    <dgm:cxn modelId="{A75345EB-B477-4485-AF93-D8135ECCECA2}" type="presParOf" srcId="{9CFE7A4A-09A5-491F-9ECD-F9B265CB5BEF}" destId="{3A2AA697-0834-4BD8-933C-BDA1F8D80B22}" srcOrd="5" destOrd="0" presId="urn:microsoft.com/office/officeart/2005/8/layout/venn1"/>
    <dgm:cxn modelId="{DA24BB5B-1D30-47FE-A3AA-36B01BAAFDD0}" type="presParOf" srcId="{9CFE7A4A-09A5-491F-9ECD-F9B265CB5BEF}" destId="{476190C5-92AD-4232-B23D-F6E7C1A1966A}" srcOrd="6" destOrd="0" presId="urn:microsoft.com/office/officeart/2005/8/layout/venn1"/>
    <dgm:cxn modelId="{15A4A0A3-3FF2-40C5-9739-A758CEADD62D}" type="presParOf" srcId="{9CFE7A4A-09A5-491F-9ECD-F9B265CB5BEF}" destId="{06F62921-3A6B-4668-ACE3-926DF45F4AD0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60EF01-6EF0-4E04-AAB5-03727CE7923B}" type="doc">
      <dgm:prSet loTypeId="urn:microsoft.com/office/officeart/2005/8/layout/hProcess10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F8AA98-0DC9-4974-B0E3-8C8C96484543}" type="pres">
      <dgm:prSet presAssocID="{6760EF01-6EF0-4E04-AAB5-03727CE7923B}" presName="Name0" presStyleCnt="0">
        <dgm:presLayoutVars>
          <dgm:dir/>
          <dgm:resizeHandles val="exact"/>
        </dgm:presLayoutVars>
      </dgm:prSet>
      <dgm:spPr/>
    </dgm:pt>
  </dgm:ptLst>
  <dgm:cxnLst>
    <dgm:cxn modelId="{B3A8618C-7BD6-4789-9C4A-AF4AD011EFB9}" type="presOf" srcId="{6760EF01-6EF0-4E04-AAB5-03727CE7923B}" destId="{C4F8AA98-0DC9-4974-B0E3-8C8C96484543}" srcOrd="0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2E2DFF-A011-4167-95BC-EF38123346AE}" type="doc">
      <dgm:prSet loTypeId="urn:microsoft.com/office/officeart/2005/8/layout/cycle6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D25175F-2202-4E82-BC53-4235B738CE2A}">
      <dgm:prSet phldrT="[Text]" custT="1"/>
      <dgm:spPr/>
      <dgm:t>
        <a:bodyPr/>
        <a:lstStyle/>
        <a:p>
          <a:r>
            <a:rPr lang="en-US" sz="1800" b="1"/>
            <a:t>Call ahead</a:t>
          </a:r>
          <a:endParaRPr lang="en-US" sz="1800" b="1" dirty="0"/>
        </a:p>
      </dgm:t>
    </dgm:pt>
    <dgm:pt modelId="{D6120CED-B735-4CFA-9698-BA45A169120D}" type="parTrans" cxnId="{DD53FEF6-5E48-4914-B3EF-460466FC53F9}">
      <dgm:prSet/>
      <dgm:spPr/>
      <dgm:t>
        <a:bodyPr/>
        <a:lstStyle/>
        <a:p>
          <a:endParaRPr lang="en-US"/>
        </a:p>
      </dgm:t>
    </dgm:pt>
    <dgm:pt modelId="{8CDBD8D4-2394-48D2-A8E0-78FC16933AEB}" type="sibTrans" cxnId="{DD53FEF6-5E48-4914-B3EF-460466FC53F9}">
      <dgm:prSet/>
      <dgm:spPr/>
      <dgm:t>
        <a:bodyPr/>
        <a:lstStyle/>
        <a:p>
          <a:endParaRPr lang="en-US"/>
        </a:p>
      </dgm:t>
    </dgm:pt>
    <dgm:pt modelId="{9A1DDCE2-0E43-47EE-A9BF-3912549CEFB2}">
      <dgm:prSet phldrT="[Text]" custT="1"/>
      <dgm:spPr/>
      <dgm:t>
        <a:bodyPr/>
        <a:lstStyle/>
        <a:p>
          <a:r>
            <a:rPr lang="en-US" sz="1800" b="1"/>
            <a:t>Take notes</a:t>
          </a:r>
          <a:endParaRPr lang="en-US" sz="1800" b="1" dirty="0"/>
        </a:p>
      </dgm:t>
    </dgm:pt>
    <dgm:pt modelId="{AAE3CECF-AFCA-40EB-9464-B882D885892A}" type="parTrans" cxnId="{FBF60D32-718F-43A5-AA6D-E17AFCF3C916}">
      <dgm:prSet/>
      <dgm:spPr/>
      <dgm:t>
        <a:bodyPr/>
        <a:lstStyle/>
        <a:p>
          <a:endParaRPr lang="en-US"/>
        </a:p>
      </dgm:t>
    </dgm:pt>
    <dgm:pt modelId="{7A1AB25A-C575-43B0-B7C7-B959B35BF159}" type="sibTrans" cxnId="{FBF60D32-718F-43A5-AA6D-E17AFCF3C916}">
      <dgm:prSet/>
      <dgm:spPr/>
      <dgm:t>
        <a:bodyPr/>
        <a:lstStyle/>
        <a:p>
          <a:endParaRPr lang="en-US"/>
        </a:p>
      </dgm:t>
    </dgm:pt>
    <dgm:pt modelId="{F43ED56F-A03A-403C-AF14-893B6D07EB3A}">
      <dgm:prSet phldrT="[Text]" custT="1"/>
      <dgm:spPr/>
      <dgm:t>
        <a:bodyPr/>
        <a:lstStyle/>
        <a:p>
          <a:r>
            <a:rPr lang="en-US" sz="1800" b="1"/>
            <a:t>Visit residence halls</a:t>
          </a:r>
          <a:endParaRPr lang="en-US" sz="1800" b="1" dirty="0"/>
        </a:p>
      </dgm:t>
    </dgm:pt>
    <dgm:pt modelId="{2693A88A-0970-4410-879B-5CE7FBFCD074}" type="parTrans" cxnId="{A1DAC60B-291B-4D45-AFAB-B73A47AA4AD9}">
      <dgm:prSet/>
      <dgm:spPr/>
      <dgm:t>
        <a:bodyPr/>
        <a:lstStyle/>
        <a:p>
          <a:endParaRPr lang="en-US"/>
        </a:p>
      </dgm:t>
    </dgm:pt>
    <dgm:pt modelId="{4B14AE01-19BC-4E41-ABEA-3FD40A7D379D}" type="sibTrans" cxnId="{A1DAC60B-291B-4D45-AFAB-B73A47AA4AD9}">
      <dgm:prSet/>
      <dgm:spPr/>
      <dgm:t>
        <a:bodyPr/>
        <a:lstStyle/>
        <a:p>
          <a:endParaRPr lang="en-US"/>
        </a:p>
      </dgm:t>
    </dgm:pt>
    <dgm:pt modelId="{02590601-5617-42BB-B1F4-CCBDDD13B63C}">
      <dgm:prSet phldrT="[Text]" custT="1"/>
      <dgm:spPr/>
      <dgm:t>
        <a:bodyPr/>
        <a:lstStyle/>
        <a:p>
          <a:r>
            <a:rPr lang="en-US" sz="1800" b="1"/>
            <a:t>Talk to current students</a:t>
          </a:r>
          <a:endParaRPr lang="en-US" sz="1800" b="1" dirty="0"/>
        </a:p>
      </dgm:t>
    </dgm:pt>
    <dgm:pt modelId="{C0B18D25-9BEE-4EA3-8121-FF597A27AC12}" type="parTrans" cxnId="{B9851EC0-D34B-4068-9C82-0075AF351BF9}">
      <dgm:prSet/>
      <dgm:spPr/>
      <dgm:t>
        <a:bodyPr/>
        <a:lstStyle/>
        <a:p>
          <a:endParaRPr lang="en-US"/>
        </a:p>
      </dgm:t>
    </dgm:pt>
    <dgm:pt modelId="{C2FF6F31-C9A5-46A7-A641-9E1B78DA5564}" type="sibTrans" cxnId="{B9851EC0-D34B-4068-9C82-0075AF351BF9}">
      <dgm:prSet/>
      <dgm:spPr/>
      <dgm:t>
        <a:bodyPr/>
        <a:lstStyle/>
        <a:p>
          <a:endParaRPr lang="en-US"/>
        </a:p>
      </dgm:t>
    </dgm:pt>
    <dgm:pt modelId="{B403BDD4-4A4C-4294-B219-F560B01D44E3}">
      <dgm:prSet phldrT="[Text]" custT="1"/>
      <dgm:spPr/>
      <dgm:t>
        <a:bodyPr/>
        <a:lstStyle/>
        <a:p>
          <a:r>
            <a:rPr lang="en-US" sz="1800" b="1"/>
            <a:t>Meet with faculty</a:t>
          </a:r>
          <a:endParaRPr lang="en-US" sz="1800" b="1" dirty="0"/>
        </a:p>
      </dgm:t>
    </dgm:pt>
    <dgm:pt modelId="{BDCE5D8E-A850-46E1-A2AF-595A00281DBD}" type="parTrans" cxnId="{83B4530C-F880-42A5-8369-43E1B78E5A25}">
      <dgm:prSet/>
      <dgm:spPr/>
      <dgm:t>
        <a:bodyPr/>
        <a:lstStyle/>
        <a:p>
          <a:endParaRPr lang="en-US"/>
        </a:p>
      </dgm:t>
    </dgm:pt>
    <dgm:pt modelId="{C475844F-2195-4B50-88D6-B41EB9980D33}" type="sibTrans" cxnId="{83B4530C-F880-42A5-8369-43E1B78E5A25}">
      <dgm:prSet/>
      <dgm:spPr/>
      <dgm:t>
        <a:bodyPr/>
        <a:lstStyle/>
        <a:p>
          <a:endParaRPr lang="en-US"/>
        </a:p>
      </dgm:t>
    </dgm:pt>
    <dgm:pt modelId="{543FEAF0-0E81-447F-ABCA-673096F92C4A}">
      <dgm:prSet phldrT="[Text]" custT="1"/>
      <dgm:spPr/>
      <dgm:t>
        <a:bodyPr/>
        <a:lstStyle/>
        <a:p>
          <a:r>
            <a:rPr lang="en-US" sz="1800" b="1"/>
            <a:t>Sit in on a class</a:t>
          </a:r>
          <a:endParaRPr lang="en-US" sz="1800" b="1" dirty="0"/>
        </a:p>
      </dgm:t>
    </dgm:pt>
    <dgm:pt modelId="{716995DA-DD3A-4ABB-AF16-37349853E712}" type="parTrans" cxnId="{9E4D650B-457C-475C-AA25-93DDCEBD3EA2}">
      <dgm:prSet/>
      <dgm:spPr/>
      <dgm:t>
        <a:bodyPr/>
        <a:lstStyle/>
        <a:p>
          <a:endParaRPr lang="en-US"/>
        </a:p>
      </dgm:t>
    </dgm:pt>
    <dgm:pt modelId="{5BEC99CE-D7CF-4338-A7C6-8B6227B99463}" type="sibTrans" cxnId="{9E4D650B-457C-475C-AA25-93DDCEBD3EA2}">
      <dgm:prSet/>
      <dgm:spPr/>
      <dgm:t>
        <a:bodyPr/>
        <a:lstStyle/>
        <a:p>
          <a:endParaRPr lang="en-US"/>
        </a:p>
      </dgm:t>
    </dgm:pt>
    <dgm:pt modelId="{41642612-707A-41DF-928F-ABEA754A9F6B}">
      <dgm:prSet phldrT="[Text]" custT="1"/>
      <dgm:spPr/>
      <dgm:t>
        <a:bodyPr/>
        <a:lstStyle/>
        <a:p>
          <a:r>
            <a:rPr lang="en-US" sz="1400" b="1">
              <a:effectLst/>
            </a:rPr>
            <a:t>ASK QUESTIONS!</a:t>
          </a:r>
          <a:endParaRPr lang="en-US" sz="1400" b="1" dirty="0">
            <a:effectLst/>
          </a:endParaRPr>
        </a:p>
      </dgm:t>
    </dgm:pt>
    <dgm:pt modelId="{D3FC6074-D56B-4B8D-B984-E93CD305A125}" type="parTrans" cxnId="{F9B8CA76-7B2C-457C-A6C4-E88B0B976873}">
      <dgm:prSet/>
      <dgm:spPr/>
      <dgm:t>
        <a:bodyPr/>
        <a:lstStyle/>
        <a:p>
          <a:endParaRPr lang="en-US"/>
        </a:p>
      </dgm:t>
    </dgm:pt>
    <dgm:pt modelId="{EF6041A6-A53D-4825-A554-AE80ADB355F1}" type="sibTrans" cxnId="{F9B8CA76-7B2C-457C-A6C4-E88B0B976873}">
      <dgm:prSet/>
      <dgm:spPr/>
      <dgm:t>
        <a:bodyPr/>
        <a:lstStyle/>
        <a:p>
          <a:endParaRPr lang="en-US"/>
        </a:p>
      </dgm:t>
    </dgm:pt>
    <dgm:pt modelId="{AFB8E29C-C507-49B0-8DAA-8A2FD1B5CDBE}" type="pres">
      <dgm:prSet presAssocID="{ED2E2DFF-A011-4167-95BC-EF38123346AE}" presName="cycle" presStyleCnt="0">
        <dgm:presLayoutVars>
          <dgm:dir/>
          <dgm:resizeHandles val="exact"/>
        </dgm:presLayoutVars>
      </dgm:prSet>
      <dgm:spPr/>
    </dgm:pt>
    <dgm:pt modelId="{5E29FF12-709C-4A6A-9891-15C44E67786A}" type="pres">
      <dgm:prSet presAssocID="{BD25175F-2202-4E82-BC53-4235B738CE2A}" presName="node" presStyleLbl="node1" presStyleIdx="0" presStyleCnt="7" custScaleY="110713">
        <dgm:presLayoutVars>
          <dgm:bulletEnabled val="1"/>
        </dgm:presLayoutVars>
      </dgm:prSet>
      <dgm:spPr/>
    </dgm:pt>
    <dgm:pt modelId="{69093195-BE52-4A9E-A88A-EE3F97FE2807}" type="pres">
      <dgm:prSet presAssocID="{BD25175F-2202-4E82-BC53-4235B738CE2A}" presName="spNode" presStyleCnt="0"/>
      <dgm:spPr/>
    </dgm:pt>
    <dgm:pt modelId="{9BB02EE8-FF51-4FCB-B3AA-E79AB6848195}" type="pres">
      <dgm:prSet presAssocID="{8CDBD8D4-2394-48D2-A8E0-78FC16933AEB}" presName="sibTrans" presStyleLbl="sibTrans1D1" presStyleIdx="0" presStyleCnt="7"/>
      <dgm:spPr/>
    </dgm:pt>
    <dgm:pt modelId="{26E7D052-F5B7-40FD-85A7-ACD88C9EE331}" type="pres">
      <dgm:prSet presAssocID="{9A1DDCE2-0E43-47EE-A9BF-3912549CEFB2}" presName="node" presStyleLbl="node1" presStyleIdx="1" presStyleCnt="7">
        <dgm:presLayoutVars>
          <dgm:bulletEnabled val="1"/>
        </dgm:presLayoutVars>
      </dgm:prSet>
      <dgm:spPr/>
    </dgm:pt>
    <dgm:pt modelId="{DA14F807-D2E4-471F-B827-A25398BA3F07}" type="pres">
      <dgm:prSet presAssocID="{9A1DDCE2-0E43-47EE-A9BF-3912549CEFB2}" presName="spNode" presStyleCnt="0"/>
      <dgm:spPr/>
    </dgm:pt>
    <dgm:pt modelId="{FAF93D2F-8BB1-475F-B7B6-29E6014CA1CA}" type="pres">
      <dgm:prSet presAssocID="{7A1AB25A-C575-43B0-B7C7-B959B35BF159}" presName="sibTrans" presStyleLbl="sibTrans1D1" presStyleIdx="1" presStyleCnt="7"/>
      <dgm:spPr/>
    </dgm:pt>
    <dgm:pt modelId="{C0F73760-31F9-419D-8959-2DC6B68F248D}" type="pres">
      <dgm:prSet presAssocID="{F43ED56F-A03A-403C-AF14-893B6D07EB3A}" presName="node" presStyleLbl="node1" presStyleIdx="2" presStyleCnt="7">
        <dgm:presLayoutVars>
          <dgm:bulletEnabled val="1"/>
        </dgm:presLayoutVars>
      </dgm:prSet>
      <dgm:spPr/>
    </dgm:pt>
    <dgm:pt modelId="{81138E88-1480-468A-B75A-AE2692BA43BC}" type="pres">
      <dgm:prSet presAssocID="{F43ED56F-A03A-403C-AF14-893B6D07EB3A}" presName="spNode" presStyleCnt="0"/>
      <dgm:spPr/>
    </dgm:pt>
    <dgm:pt modelId="{BEB74456-8A27-45BB-9301-0137344D24B1}" type="pres">
      <dgm:prSet presAssocID="{4B14AE01-19BC-4E41-ABEA-3FD40A7D379D}" presName="sibTrans" presStyleLbl="sibTrans1D1" presStyleIdx="2" presStyleCnt="7"/>
      <dgm:spPr/>
    </dgm:pt>
    <dgm:pt modelId="{F90FB302-2424-4B62-860C-28B605D00A03}" type="pres">
      <dgm:prSet presAssocID="{02590601-5617-42BB-B1F4-CCBDDD13B63C}" presName="node" presStyleLbl="node1" presStyleIdx="3" presStyleCnt="7">
        <dgm:presLayoutVars>
          <dgm:bulletEnabled val="1"/>
        </dgm:presLayoutVars>
      </dgm:prSet>
      <dgm:spPr/>
    </dgm:pt>
    <dgm:pt modelId="{C93DC78D-197A-4801-9820-45E0A6701E97}" type="pres">
      <dgm:prSet presAssocID="{02590601-5617-42BB-B1F4-CCBDDD13B63C}" presName="spNode" presStyleCnt="0"/>
      <dgm:spPr/>
    </dgm:pt>
    <dgm:pt modelId="{D42CC8D0-F617-4FAF-AFF1-2588BE22263F}" type="pres">
      <dgm:prSet presAssocID="{C2FF6F31-C9A5-46A7-A641-9E1B78DA5564}" presName="sibTrans" presStyleLbl="sibTrans1D1" presStyleIdx="3" presStyleCnt="7"/>
      <dgm:spPr/>
    </dgm:pt>
    <dgm:pt modelId="{D2947D59-6451-4805-93B8-EFEA75050F3B}" type="pres">
      <dgm:prSet presAssocID="{B403BDD4-4A4C-4294-B219-F560B01D44E3}" presName="node" presStyleLbl="node1" presStyleIdx="4" presStyleCnt="7">
        <dgm:presLayoutVars>
          <dgm:bulletEnabled val="1"/>
        </dgm:presLayoutVars>
      </dgm:prSet>
      <dgm:spPr/>
    </dgm:pt>
    <dgm:pt modelId="{794BA0B1-9B0C-48A5-8825-067A61BC845A}" type="pres">
      <dgm:prSet presAssocID="{B403BDD4-4A4C-4294-B219-F560B01D44E3}" presName="spNode" presStyleCnt="0"/>
      <dgm:spPr/>
    </dgm:pt>
    <dgm:pt modelId="{6D35D4F3-D493-4BCA-A0BD-B0844F21AA5E}" type="pres">
      <dgm:prSet presAssocID="{C475844F-2195-4B50-88D6-B41EB9980D33}" presName="sibTrans" presStyleLbl="sibTrans1D1" presStyleIdx="4" presStyleCnt="7"/>
      <dgm:spPr/>
    </dgm:pt>
    <dgm:pt modelId="{83318D1C-7DA2-4782-AF0F-18B1184A8EBB}" type="pres">
      <dgm:prSet presAssocID="{543FEAF0-0E81-447F-ABCA-673096F92C4A}" presName="node" presStyleLbl="node1" presStyleIdx="5" presStyleCnt="7">
        <dgm:presLayoutVars>
          <dgm:bulletEnabled val="1"/>
        </dgm:presLayoutVars>
      </dgm:prSet>
      <dgm:spPr/>
    </dgm:pt>
    <dgm:pt modelId="{C7C6717A-6A03-4AD8-9C89-BA7C1F205FD1}" type="pres">
      <dgm:prSet presAssocID="{543FEAF0-0E81-447F-ABCA-673096F92C4A}" presName="spNode" presStyleCnt="0"/>
      <dgm:spPr/>
    </dgm:pt>
    <dgm:pt modelId="{3BBD004B-DEA9-44AC-8945-12D1472645D6}" type="pres">
      <dgm:prSet presAssocID="{5BEC99CE-D7CF-4338-A7C6-8B6227B99463}" presName="sibTrans" presStyleLbl="sibTrans1D1" presStyleIdx="5" presStyleCnt="7"/>
      <dgm:spPr/>
    </dgm:pt>
    <dgm:pt modelId="{C102437F-2DDB-4D95-88F7-51D0ECFB5C5C}" type="pres">
      <dgm:prSet presAssocID="{41642612-707A-41DF-928F-ABEA754A9F6B}" presName="node" presStyleLbl="node1" presStyleIdx="6" presStyleCnt="7">
        <dgm:presLayoutVars>
          <dgm:bulletEnabled val="1"/>
        </dgm:presLayoutVars>
      </dgm:prSet>
      <dgm:spPr/>
    </dgm:pt>
    <dgm:pt modelId="{1458E112-E956-434D-868D-7E137A4D2775}" type="pres">
      <dgm:prSet presAssocID="{41642612-707A-41DF-928F-ABEA754A9F6B}" presName="spNode" presStyleCnt="0"/>
      <dgm:spPr/>
    </dgm:pt>
    <dgm:pt modelId="{9E9AD77C-6037-4AE3-B08F-4C4D19B881A1}" type="pres">
      <dgm:prSet presAssocID="{EF6041A6-A53D-4825-A554-AE80ADB355F1}" presName="sibTrans" presStyleLbl="sibTrans1D1" presStyleIdx="6" presStyleCnt="7"/>
      <dgm:spPr/>
    </dgm:pt>
  </dgm:ptLst>
  <dgm:cxnLst>
    <dgm:cxn modelId="{9EB88E02-456B-4379-8D04-87872606B339}" type="presOf" srcId="{41642612-707A-41DF-928F-ABEA754A9F6B}" destId="{C102437F-2DDB-4D95-88F7-51D0ECFB5C5C}" srcOrd="0" destOrd="0" presId="urn:microsoft.com/office/officeart/2005/8/layout/cycle6"/>
    <dgm:cxn modelId="{33654903-DCFD-4A2C-8624-9895AD0029F1}" type="presOf" srcId="{9A1DDCE2-0E43-47EE-A9BF-3912549CEFB2}" destId="{26E7D052-F5B7-40FD-85A7-ACD88C9EE331}" srcOrd="0" destOrd="0" presId="urn:microsoft.com/office/officeart/2005/8/layout/cycle6"/>
    <dgm:cxn modelId="{9E4D650B-457C-475C-AA25-93DDCEBD3EA2}" srcId="{ED2E2DFF-A011-4167-95BC-EF38123346AE}" destId="{543FEAF0-0E81-447F-ABCA-673096F92C4A}" srcOrd="5" destOrd="0" parTransId="{716995DA-DD3A-4ABB-AF16-37349853E712}" sibTransId="{5BEC99CE-D7CF-4338-A7C6-8B6227B99463}"/>
    <dgm:cxn modelId="{A1DAC60B-291B-4D45-AFAB-B73A47AA4AD9}" srcId="{ED2E2DFF-A011-4167-95BC-EF38123346AE}" destId="{F43ED56F-A03A-403C-AF14-893B6D07EB3A}" srcOrd="2" destOrd="0" parTransId="{2693A88A-0970-4410-879B-5CE7FBFCD074}" sibTransId="{4B14AE01-19BC-4E41-ABEA-3FD40A7D379D}"/>
    <dgm:cxn modelId="{83B4530C-F880-42A5-8369-43E1B78E5A25}" srcId="{ED2E2DFF-A011-4167-95BC-EF38123346AE}" destId="{B403BDD4-4A4C-4294-B219-F560B01D44E3}" srcOrd="4" destOrd="0" parTransId="{BDCE5D8E-A850-46E1-A2AF-595A00281DBD}" sibTransId="{C475844F-2195-4B50-88D6-B41EB9980D33}"/>
    <dgm:cxn modelId="{94D6B60C-C07C-4436-82C0-656077A9E30F}" type="presOf" srcId="{5BEC99CE-D7CF-4338-A7C6-8B6227B99463}" destId="{3BBD004B-DEA9-44AC-8945-12D1472645D6}" srcOrd="0" destOrd="0" presId="urn:microsoft.com/office/officeart/2005/8/layout/cycle6"/>
    <dgm:cxn modelId="{9CD71D17-BA29-47FA-9B3A-47B21A646E43}" type="presOf" srcId="{C2FF6F31-C9A5-46A7-A641-9E1B78DA5564}" destId="{D42CC8D0-F617-4FAF-AFF1-2588BE22263F}" srcOrd="0" destOrd="0" presId="urn:microsoft.com/office/officeart/2005/8/layout/cycle6"/>
    <dgm:cxn modelId="{B3D9BC17-963E-4300-8C8C-6F7C7B8BCB65}" type="presOf" srcId="{02590601-5617-42BB-B1F4-CCBDDD13B63C}" destId="{F90FB302-2424-4B62-860C-28B605D00A03}" srcOrd="0" destOrd="0" presId="urn:microsoft.com/office/officeart/2005/8/layout/cycle6"/>
    <dgm:cxn modelId="{F223781C-384F-415A-B9C8-5C8E0487A84C}" type="presOf" srcId="{ED2E2DFF-A011-4167-95BC-EF38123346AE}" destId="{AFB8E29C-C507-49B0-8DAA-8A2FD1B5CDBE}" srcOrd="0" destOrd="0" presId="urn:microsoft.com/office/officeart/2005/8/layout/cycle6"/>
    <dgm:cxn modelId="{FAC77E21-F78C-4DE7-9464-BFD9097EB797}" type="presOf" srcId="{B403BDD4-4A4C-4294-B219-F560B01D44E3}" destId="{D2947D59-6451-4805-93B8-EFEA75050F3B}" srcOrd="0" destOrd="0" presId="urn:microsoft.com/office/officeart/2005/8/layout/cycle6"/>
    <dgm:cxn modelId="{1C197F22-7684-4202-837E-7DDE9713DCC0}" type="presOf" srcId="{7A1AB25A-C575-43B0-B7C7-B959B35BF159}" destId="{FAF93D2F-8BB1-475F-B7B6-29E6014CA1CA}" srcOrd="0" destOrd="0" presId="urn:microsoft.com/office/officeart/2005/8/layout/cycle6"/>
    <dgm:cxn modelId="{2214CA30-E445-4C42-9499-C82B002AB736}" type="presOf" srcId="{BD25175F-2202-4E82-BC53-4235B738CE2A}" destId="{5E29FF12-709C-4A6A-9891-15C44E67786A}" srcOrd="0" destOrd="0" presId="urn:microsoft.com/office/officeart/2005/8/layout/cycle6"/>
    <dgm:cxn modelId="{FBF60D32-718F-43A5-AA6D-E17AFCF3C916}" srcId="{ED2E2DFF-A011-4167-95BC-EF38123346AE}" destId="{9A1DDCE2-0E43-47EE-A9BF-3912549CEFB2}" srcOrd="1" destOrd="0" parTransId="{AAE3CECF-AFCA-40EB-9464-B882D885892A}" sibTransId="{7A1AB25A-C575-43B0-B7C7-B959B35BF159}"/>
    <dgm:cxn modelId="{94BB5F39-E68D-4D20-81C9-CCA588370620}" type="presOf" srcId="{C475844F-2195-4B50-88D6-B41EB9980D33}" destId="{6D35D4F3-D493-4BCA-A0BD-B0844F21AA5E}" srcOrd="0" destOrd="0" presId="urn:microsoft.com/office/officeart/2005/8/layout/cycle6"/>
    <dgm:cxn modelId="{111C0243-6393-422A-AE41-F455E6DFF664}" type="presOf" srcId="{8CDBD8D4-2394-48D2-A8E0-78FC16933AEB}" destId="{9BB02EE8-FF51-4FCB-B3AA-E79AB6848195}" srcOrd="0" destOrd="0" presId="urn:microsoft.com/office/officeart/2005/8/layout/cycle6"/>
    <dgm:cxn modelId="{1ABEF66D-4F43-4645-A819-392B131DC95F}" type="presOf" srcId="{EF6041A6-A53D-4825-A554-AE80ADB355F1}" destId="{9E9AD77C-6037-4AE3-B08F-4C4D19B881A1}" srcOrd="0" destOrd="0" presId="urn:microsoft.com/office/officeart/2005/8/layout/cycle6"/>
    <dgm:cxn modelId="{F9B8CA76-7B2C-457C-A6C4-E88B0B976873}" srcId="{ED2E2DFF-A011-4167-95BC-EF38123346AE}" destId="{41642612-707A-41DF-928F-ABEA754A9F6B}" srcOrd="6" destOrd="0" parTransId="{D3FC6074-D56B-4B8D-B984-E93CD305A125}" sibTransId="{EF6041A6-A53D-4825-A554-AE80ADB355F1}"/>
    <dgm:cxn modelId="{5E0A0294-6E0E-4681-8785-9954328867D5}" type="presOf" srcId="{F43ED56F-A03A-403C-AF14-893B6D07EB3A}" destId="{C0F73760-31F9-419D-8959-2DC6B68F248D}" srcOrd="0" destOrd="0" presId="urn:microsoft.com/office/officeart/2005/8/layout/cycle6"/>
    <dgm:cxn modelId="{02C31A95-74D1-4FA9-B21D-9781F08AF824}" type="presOf" srcId="{543FEAF0-0E81-447F-ABCA-673096F92C4A}" destId="{83318D1C-7DA2-4782-AF0F-18B1184A8EBB}" srcOrd="0" destOrd="0" presId="urn:microsoft.com/office/officeart/2005/8/layout/cycle6"/>
    <dgm:cxn modelId="{1FD1F29C-880C-42D6-B75B-30D60BD306FC}" type="presOf" srcId="{4B14AE01-19BC-4E41-ABEA-3FD40A7D379D}" destId="{BEB74456-8A27-45BB-9301-0137344D24B1}" srcOrd="0" destOrd="0" presId="urn:microsoft.com/office/officeart/2005/8/layout/cycle6"/>
    <dgm:cxn modelId="{B9851EC0-D34B-4068-9C82-0075AF351BF9}" srcId="{ED2E2DFF-A011-4167-95BC-EF38123346AE}" destId="{02590601-5617-42BB-B1F4-CCBDDD13B63C}" srcOrd="3" destOrd="0" parTransId="{C0B18D25-9BEE-4EA3-8121-FF597A27AC12}" sibTransId="{C2FF6F31-C9A5-46A7-A641-9E1B78DA5564}"/>
    <dgm:cxn modelId="{DD53FEF6-5E48-4914-B3EF-460466FC53F9}" srcId="{ED2E2DFF-A011-4167-95BC-EF38123346AE}" destId="{BD25175F-2202-4E82-BC53-4235B738CE2A}" srcOrd="0" destOrd="0" parTransId="{D6120CED-B735-4CFA-9698-BA45A169120D}" sibTransId="{8CDBD8D4-2394-48D2-A8E0-78FC16933AEB}"/>
    <dgm:cxn modelId="{1E86D102-2548-4DC4-8E00-BFD8829726FF}" type="presParOf" srcId="{AFB8E29C-C507-49B0-8DAA-8A2FD1B5CDBE}" destId="{5E29FF12-709C-4A6A-9891-15C44E67786A}" srcOrd="0" destOrd="0" presId="urn:microsoft.com/office/officeart/2005/8/layout/cycle6"/>
    <dgm:cxn modelId="{D2F01661-CF5E-4A5E-885E-859C170149DD}" type="presParOf" srcId="{AFB8E29C-C507-49B0-8DAA-8A2FD1B5CDBE}" destId="{69093195-BE52-4A9E-A88A-EE3F97FE2807}" srcOrd="1" destOrd="0" presId="urn:microsoft.com/office/officeart/2005/8/layout/cycle6"/>
    <dgm:cxn modelId="{050B634B-1EDD-463E-9E6A-AD150862D2AA}" type="presParOf" srcId="{AFB8E29C-C507-49B0-8DAA-8A2FD1B5CDBE}" destId="{9BB02EE8-FF51-4FCB-B3AA-E79AB6848195}" srcOrd="2" destOrd="0" presId="urn:microsoft.com/office/officeart/2005/8/layout/cycle6"/>
    <dgm:cxn modelId="{37D90CF4-E492-4ED3-BEFF-D22A4A08156C}" type="presParOf" srcId="{AFB8E29C-C507-49B0-8DAA-8A2FD1B5CDBE}" destId="{26E7D052-F5B7-40FD-85A7-ACD88C9EE331}" srcOrd="3" destOrd="0" presId="urn:microsoft.com/office/officeart/2005/8/layout/cycle6"/>
    <dgm:cxn modelId="{1EA2AF0A-3EDA-4E99-B6A9-3670B543D243}" type="presParOf" srcId="{AFB8E29C-C507-49B0-8DAA-8A2FD1B5CDBE}" destId="{DA14F807-D2E4-471F-B827-A25398BA3F07}" srcOrd="4" destOrd="0" presId="urn:microsoft.com/office/officeart/2005/8/layout/cycle6"/>
    <dgm:cxn modelId="{257B9B22-F5F7-4807-9187-E36E0AD41184}" type="presParOf" srcId="{AFB8E29C-C507-49B0-8DAA-8A2FD1B5CDBE}" destId="{FAF93D2F-8BB1-475F-B7B6-29E6014CA1CA}" srcOrd="5" destOrd="0" presId="urn:microsoft.com/office/officeart/2005/8/layout/cycle6"/>
    <dgm:cxn modelId="{46B36C4D-0C92-41A0-A7F8-897A0608241F}" type="presParOf" srcId="{AFB8E29C-C507-49B0-8DAA-8A2FD1B5CDBE}" destId="{C0F73760-31F9-419D-8959-2DC6B68F248D}" srcOrd="6" destOrd="0" presId="urn:microsoft.com/office/officeart/2005/8/layout/cycle6"/>
    <dgm:cxn modelId="{416771C2-518E-4CF2-813F-9F7714FB97F3}" type="presParOf" srcId="{AFB8E29C-C507-49B0-8DAA-8A2FD1B5CDBE}" destId="{81138E88-1480-468A-B75A-AE2692BA43BC}" srcOrd="7" destOrd="0" presId="urn:microsoft.com/office/officeart/2005/8/layout/cycle6"/>
    <dgm:cxn modelId="{F4546DE2-1FEB-486A-8D7C-B977C1BC2E99}" type="presParOf" srcId="{AFB8E29C-C507-49B0-8DAA-8A2FD1B5CDBE}" destId="{BEB74456-8A27-45BB-9301-0137344D24B1}" srcOrd="8" destOrd="0" presId="urn:microsoft.com/office/officeart/2005/8/layout/cycle6"/>
    <dgm:cxn modelId="{7DE3C919-BEDA-4F21-ADEE-6E40421FD76C}" type="presParOf" srcId="{AFB8E29C-C507-49B0-8DAA-8A2FD1B5CDBE}" destId="{F90FB302-2424-4B62-860C-28B605D00A03}" srcOrd="9" destOrd="0" presId="urn:microsoft.com/office/officeart/2005/8/layout/cycle6"/>
    <dgm:cxn modelId="{430E508F-8EFC-4DCC-8B1A-DEA8F6855F75}" type="presParOf" srcId="{AFB8E29C-C507-49B0-8DAA-8A2FD1B5CDBE}" destId="{C93DC78D-197A-4801-9820-45E0A6701E97}" srcOrd="10" destOrd="0" presId="urn:microsoft.com/office/officeart/2005/8/layout/cycle6"/>
    <dgm:cxn modelId="{2027495B-04CF-4E63-BE64-9032504029B0}" type="presParOf" srcId="{AFB8E29C-C507-49B0-8DAA-8A2FD1B5CDBE}" destId="{D42CC8D0-F617-4FAF-AFF1-2588BE22263F}" srcOrd="11" destOrd="0" presId="urn:microsoft.com/office/officeart/2005/8/layout/cycle6"/>
    <dgm:cxn modelId="{D78E7EF7-DAF7-4AFC-B0BF-2031C37215B5}" type="presParOf" srcId="{AFB8E29C-C507-49B0-8DAA-8A2FD1B5CDBE}" destId="{D2947D59-6451-4805-93B8-EFEA75050F3B}" srcOrd="12" destOrd="0" presId="urn:microsoft.com/office/officeart/2005/8/layout/cycle6"/>
    <dgm:cxn modelId="{B0A5DFCF-E47E-49B5-9444-0F73C3A3DE39}" type="presParOf" srcId="{AFB8E29C-C507-49B0-8DAA-8A2FD1B5CDBE}" destId="{794BA0B1-9B0C-48A5-8825-067A61BC845A}" srcOrd="13" destOrd="0" presId="urn:microsoft.com/office/officeart/2005/8/layout/cycle6"/>
    <dgm:cxn modelId="{1A71D48D-C0D9-4C56-A7A0-5B2ADDCE7B2C}" type="presParOf" srcId="{AFB8E29C-C507-49B0-8DAA-8A2FD1B5CDBE}" destId="{6D35D4F3-D493-4BCA-A0BD-B0844F21AA5E}" srcOrd="14" destOrd="0" presId="urn:microsoft.com/office/officeart/2005/8/layout/cycle6"/>
    <dgm:cxn modelId="{436B6558-000A-4A32-8B8D-F46B660AC67C}" type="presParOf" srcId="{AFB8E29C-C507-49B0-8DAA-8A2FD1B5CDBE}" destId="{83318D1C-7DA2-4782-AF0F-18B1184A8EBB}" srcOrd="15" destOrd="0" presId="urn:microsoft.com/office/officeart/2005/8/layout/cycle6"/>
    <dgm:cxn modelId="{DCB7DB6D-2AD9-4640-96BF-6EE80EADD273}" type="presParOf" srcId="{AFB8E29C-C507-49B0-8DAA-8A2FD1B5CDBE}" destId="{C7C6717A-6A03-4AD8-9C89-BA7C1F205FD1}" srcOrd="16" destOrd="0" presId="urn:microsoft.com/office/officeart/2005/8/layout/cycle6"/>
    <dgm:cxn modelId="{980EF61C-0738-4EDA-9C1A-DE5896FBA35E}" type="presParOf" srcId="{AFB8E29C-C507-49B0-8DAA-8A2FD1B5CDBE}" destId="{3BBD004B-DEA9-44AC-8945-12D1472645D6}" srcOrd="17" destOrd="0" presId="urn:microsoft.com/office/officeart/2005/8/layout/cycle6"/>
    <dgm:cxn modelId="{921236E5-4ACC-49D2-AC4B-DCA70C108BF8}" type="presParOf" srcId="{AFB8E29C-C507-49B0-8DAA-8A2FD1B5CDBE}" destId="{C102437F-2DDB-4D95-88F7-51D0ECFB5C5C}" srcOrd="18" destOrd="0" presId="urn:microsoft.com/office/officeart/2005/8/layout/cycle6"/>
    <dgm:cxn modelId="{2BCFA515-EF1B-4326-8E2D-AEE5D01C2D80}" type="presParOf" srcId="{AFB8E29C-C507-49B0-8DAA-8A2FD1B5CDBE}" destId="{1458E112-E956-434D-868D-7E137A4D2775}" srcOrd="19" destOrd="0" presId="urn:microsoft.com/office/officeart/2005/8/layout/cycle6"/>
    <dgm:cxn modelId="{6AB4B4C5-635E-462B-9BA1-53FFBF8C042F}" type="presParOf" srcId="{AFB8E29C-C507-49B0-8DAA-8A2FD1B5CDBE}" destId="{9E9AD77C-6037-4AE3-B08F-4C4D19B881A1}" srcOrd="20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9EC3C3-0A92-4DD6-9CFD-5E2CE281F010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693F5B4-9598-48CB-8CCF-D9256DC20AAA}">
      <dgm:prSet phldrT="[Text]"/>
      <dgm:spPr/>
      <dgm:t>
        <a:bodyPr/>
        <a:lstStyle/>
        <a:p>
          <a:r>
            <a:rPr lang="en-US" dirty="0"/>
            <a:t>Cost of Attendance?</a:t>
          </a:r>
        </a:p>
      </dgm:t>
    </dgm:pt>
    <dgm:pt modelId="{BDBBD967-E300-4A48-809B-5EFF1D4B346B}" type="parTrans" cxnId="{2A8268CF-6439-42D7-8CA5-64F2C3B095CC}">
      <dgm:prSet/>
      <dgm:spPr/>
      <dgm:t>
        <a:bodyPr/>
        <a:lstStyle/>
        <a:p>
          <a:endParaRPr lang="en-US"/>
        </a:p>
      </dgm:t>
    </dgm:pt>
    <dgm:pt modelId="{DFE6FC59-4148-455F-B920-C9837C887C8E}" type="sibTrans" cxnId="{2A8268CF-6439-42D7-8CA5-64F2C3B095CC}">
      <dgm:prSet/>
      <dgm:spPr/>
      <dgm:t>
        <a:bodyPr/>
        <a:lstStyle/>
        <a:p>
          <a:endParaRPr lang="en-US"/>
        </a:p>
      </dgm:t>
    </dgm:pt>
    <dgm:pt modelId="{7330BF99-7428-4B34-BD95-8D99BF6D2F9F}">
      <dgm:prSet phldrT="[Text]"/>
      <dgm:spPr/>
      <dgm:t>
        <a:bodyPr/>
        <a:lstStyle/>
        <a:p>
          <a:r>
            <a:rPr lang="en-US"/>
            <a:t>Housing Policy?</a:t>
          </a:r>
          <a:endParaRPr lang="en-US" dirty="0"/>
        </a:p>
      </dgm:t>
    </dgm:pt>
    <dgm:pt modelId="{1A1578F6-32B0-4969-BEAF-EC1D9B7BC22A}" type="parTrans" cxnId="{0229BAE9-77C2-4EE3-A527-0D8AEA4F665B}">
      <dgm:prSet/>
      <dgm:spPr/>
      <dgm:t>
        <a:bodyPr/>
        <a:lstStyle/>
        <a:p>
          <a:endParaRPr lang="en-US"/>
        </a:p>
      </dgm:t>
    </dgm:pt>
    <dgm:pt modelId="{5AB5C31F-ABB8-4B38-B853-A82983056F49}" type="sibTrans" cxnId="{0229BAE9-77C2-4EE3-A527-0D8AEA4F665B}">
      <dgm:prSet/>
      <dgm:spPr/>
      <dgm:t>
        <a:bodyPr/>
        <a:lstStyle/>
        <a:p>
          <a:endParaRPr lang="en-US"/>
        </a:p>
      </dgm:t>
    </dgm:pt>
    <dgm:pt modelId="{8B7FA3B3-2F43-4793-AA11-7EAD96B2A745}">
      <dgm:prSet phldrT="[Text]"/>
      <dgm:spPr/>
      <dgm:t>
        <a:bodyPr/>
        <a:lstStyle/>
        <a:p>
          <a:r>
            <a:rPr lang="en-US"/>
            <a:t>Scholarships &amp; Financial Aid?</a:t>
          </a:r>
          <a:endParaRPr lang="en-US" dirty="0"/>
        </a:p>
      </dgm:t>
    </dgm:pt>
    <dgm:pt modelId="{A6A2465C-3067-4CC7-8E49-9C221AB06DE8}" type="parTrans" cxnId="{672FFB65-A969-478E-A329-EDC38E5952F7}">
      <dgm:prSet/>
      <dgm:spPr/>
      <dgm:t>
        <a:bodyPr/>
        <a:lstStyle/>
        <a:p>
          <a:endParaRPr lang="en-US"/>
        </a:p>
      </dgm:t>
    </dgm:pt>
    <dgm:pt modelId="{08645273-1F16-41BB-9D70-376796CDABCB}" type="sibTrans" cxnId="{672FFB65-A969-478E-A329-EDC38E5952F7}">
      <dgm:prSet/>
      <dgm:spPr/>
      <dgm:t>
        <a:bodyPr/>
        <a:lstStyle/>
        <a:p>
          <a:endParaRPr lang="en-US"/>
        </a:p>
      </dgm:t>
    </dgm:pt>
    <dgm:pt modelId="{B9BAF9B3-3582-4CD1-A296-34D3E4680758}">
      <dgm:prSet phldrT="[Text]"/>
      <dgm:spPr/>
      <dgm:t>
        <a:bodyPr/>
        <a:lstStyle/>
        <a:p>
          <a:r>
            <a:rPr lang="en-US"/>
            <a:t>Activities &amp; Social Groups?</a:t>
          </a:r>
          <a:endParaRPr lang="en-US" dirty="0"/>
        </a:p>
      </dgm:t>
    </dgm:pt>
    <dgm:pt modelId="{9873CB3C-E55A-4B33-A3C8-A23D1BB13A15}" type="parTrans" cxnId="{4CB9925A-7FDC-46E1-B8BE-D22F9CFA19C5}">
      <dgm:prSet/>
      <dgm:spPr/>
      <dgm:t>
        <a:bodyPr/>
        <a:lstStyle/>
        <a:p>
          <a:endParaRPr lang="en-US"/>
        </a:p>
      </dgm:t>
    </dgm:pt>
    <dgm:pt modelId="{9D369470-AC24-46A0-B4BD-3557699E4B87}" type="sibTrans" cxnId="{4CB9925A-7FDC-46E1-B8BE-D22F9CFA19C5}">
      <dgm:prSet/>
      <dgm:spPr/>
      <dgm:t>
        <a:bodyPr/>
        <a:lstStyle/>
        <a:p>
          <a:endParaRPr lang="en-US"/>
        </a:p>
      </dgm:t>
    </dgm:pt>
    <dgm:pt modelId="{8095D846-F5C5-4C14-8BA1-CF318994A0B4}">
      <dgm:prSet phldrT="[Text]"/>
      <dgm:spPr/>
      <dgm:t>
        <a:bodyPr/>
        <a:lstStyle/>
        <a:p>
          <a:r>
            <a:rPr lang="en-US"/>
            <a:t>Meal Plan?</a:t>
          </a:r>
          <a:endParaRPr lang="en-US" dirty="0"/>
        </a:p>
      </dgm:t>
    </dgm:pt>
    <dgm:pt modelId="{F22542DF-103B-4856-9281-5A4DDA8DD1D2}" type="parTrans" cxnId="{F32B7F20-2A2F-45B2-BB93-3E898786CE72}">
      <dgm:prSet/>
      <dgm:spPr/>
      <dgm:t>
        <a:bodyPr/>
        <a:lstStyle/>
        <a:p>
          <a:endParaRPr lang="en-US"/>
        </a:p>
      </dgm:t>
    </dgm:pt>
    <dgm:pt modelId="{13508C76-3EC0-421B-BCFF-0E07D2896069}" type="sibTrans" cxnId="{F32B7F20-2A2F-45B2-BB93-3E898786CE72}">
      <dgm:prSet/>
      <dgm:spPr/>
      <dgm:t>
        <a:bodyPr/>
        <a:lstStyle/>
        <a:p>
          <a:endParaRPr lang="en-US"/>
        </a:p>
      </dgm:t>
    </dgm:pt>
    <dgm:pt modelId="{6F6B6E57-E8B6-4ACC-A6F4-C55477067EBE}" type="pres">
      <dgm:prSet presAssocID="{F29EC3C3-0A92-4DD6-9CFD-5E2CE281F010}" presName="diagram" presStyleCnt="0">
        <dgm:presLayoutVars>
          <dgm:dir/>
          <dgm:resizeHandles val="exact"/>
        </dgm:presLayoutVars>
      </dgm:prSet>
      <dgm:spPr/>
    </dgm:pt>
    <dgm:pt modelId="{8E8B7630-08BA-47F4-B38D-A9FC4695ED77}" type="pres">
      <dgm:prSet presAssocID="{0693F5B4-9598-48CB-8CCF-D9256DC20AAA}" presName="node" presStyleLbl="node1" presStyleIdx="0" presStyleCnt="5">
        <dgm:presLayoutVars>
          <dgm:bulletEnabled val="1"/>
        </dgm:presLayoutVars>
      </dgm:prSet>
      <dgm:spPr/>
    </dgm:pt>
    <dgm:pt modelId="{FB12DE90-034F-4B77-A6DC-3D8F45C33854}" type="pres">
      <dgm:prSet presAssocID="{DFE6FC59-4148-455F-B920-C9837C887C8E}" presName="sibTrans" presStyleCnt="0"/>
      <dgm:spPr/>
    </dgm:pt>
    <dgm:pt modelId="{A8AF8025-CAC2-474E-A9BA-D531AA152A1B}" type="pres">
      <dgm:prSet presAssocID="{7330BF99-7428-4B34-BD95-8D99BF6D2F9F}" presName="node" presStyleLbl="node1" presStyleIdx="1" presStyleCnt="5">
        <dgm:presLayoutVars>
          <dgm:bulletEnabled val="1"/>
        </dgm:presLayoutVars>
      </dgm:prSet>
      <dgm:spPr/>
    </dgm:pt>
    <dgm:pt modelId="{24027E4D-90BF-4DF9-BBD1-0425A026F61E}" type="pres">
      <dgm:prSet presAssocID="{5AB5C31F-ABB8-4B38-B853-A82983056F49}" presName="sibTrans" presStyleCnt="0"/>
      <dgm:spPr/>
    </dgm:pt>
    <dgm:pt modelId="{EF868B4F-BBCD-4181-983F-8A6AA702333B}" type="pres">
      <dgm:prSet presAssocID="{8B7FA3B3-2F43-4793-AA11-7EAD96B2A745}" presName="node" presStyleLbl="node1" presStyleIdx="2" presStyleCnt="5">
        <dgm:presLayoutVars>
          <dgm:bulletEnabled val="1"/>
        </dgm:presLayoutVars>
      </dgm:prSet>
      <dgm:spPr/>
    </dgm:pt>
    <dgm:pt modelId="{525988F4-73F2-4415-A8F9-943DC1A6A2DC}" type="pres">
      <dgm:prSet presAssocID="{08645273-1F16-41BB-9D70-376796CDABCB}" presName="sibTrans" presStyleCnt="0"/>
      <dgm:spPr/>
    </dgm:pt>
    <dgm:pt modelId="{6BFE4E9C-C534-4C76-8CE1-21AA9CFA5558}" type="pres">
      <dgm:prSet presAssocID="{B9BAF9B3-3582-4CD1-A296-34D3E4680758}" presName="node" presStyleLbl="node1" presStyleIdx="3" presStyleCnt="5">
        <dgm:presLayoutVars>
          <dgm:bulletEnabled val="1"/>
        </dgm:presLayoutVars>
      </dgm:prSet>
      <dgm:spPr/>
    </dgm:pt>
    <dgm:pt modelId="{0AED5342-2FA9-4542-83E2-EF8BB5E860A9}" type="pres">
      <dgm:prSet presAssocID="{9D369470-AC24-46A0-B4BD-3557699E4B87}" presName="sibTrans" presStyleCnt="0"/>
      <dgm:spPr/>
    </dgm:pt>
    <dgm:pt modelId="{1DF9EDA0-7D4C-4A0C-9298-63AB60AB8128}" type="pres">
      <dgm:prSet presAssocID="{8095D846-F5C5-4C14-8BA1-CF318994A0B4}" presName="node" presStyleLbl="node1" presStyleIdx="4" presStyleCnt="5">
        <dgm:presLayoutVars>
          <dgm:bulletEnabled val="1"/>
        </dgm:presLayoutVars>
      </dgm:prSet>
      <dgm:spPr/>
    </dgm:pt>
  </dgm:ptLst>
  <dgm:cxnLst>
    <dgm:cxn modelId="{8C7B2C0F-C266-4DA6-AEA4-27E13E84EBE6}" type="presOf" srcId="{8B7FA3B3-2F43-4793-AA11-7EAD96B2A745}" destId="{EF868B4F-BBCD-4181-983F-8A6AA702333B}" srcOrd="0" destOrd="0" presId="urn:microsoft.com/office/officeart/2005/8/layout/default"/>
    <dgm:cxn modelId="{5823AA1B-2D30-4CF5-864C-967AA05557B7}" type="presOf" srcId="{F29EC3C3-0A92-4DD6-9CFD-5E2CE281F010}" destId="{6F6B6E57-E8B6-4ACC-A6F4-C55477067EBE}" srcOrd="0" destOrd="0" presId="urn:microsoft.com/office/officeart/2005/8/layout/default"/>
    <dgm:cxn modelId="{BA8E371E-EDD4-4E7B-B5A5-901DD00BC44D}" type="presOf" srcId="{8095D846-F5C5-4C14-8BA1-CF318994A0B4}" destId="{1DF9EDA0-7D4C-4A0C-9298-63AB60AB8128}" srcOrd="0" destOrd="0" presId="urn:microsoft.com/office/officeart/2005/8/layout/default"/>
    <dgm:cxn modelId="{F32B7F20-2A2F-45B2-BB93-3E898786CE72}" srcId="{F29EC3C3-0A92-4DD6-9CFD-5E2CE281F010}" destId="{8095D846-F5C5-4C14-8BA1-CF318994A0B4}" srcOrd="4" destOrd="0" parTransId="{F22542DF-103B-4856-9281-5A4DDA8DD1D2}" sibTransId="{13508C76-3EC0-421B-BCFF-0E07D2896069}"/>
    <dgm:cxn modelId="{B41B533B-B63A-4D3D-BB94-EB2574A544A5}" type="presOf" srcId="{7330BF99-7428-4B34-BD95-8D99BF6D2F9F}" destId="{A8AF8025-CAC2-474E-A9BA-D531AA152A1B}" srcOrd="0" destOrd="0" presId="urn:microsoft.com/office/officeart/2005/8/layout/default"/>
    <dgm:cxn modelId="{CB37744D-5DDA-4BE7-9E3E-2F53BF8C7195}" type="presOf" srcId="{B9BAF9B3-3582-4CD1-A296-34D3E4680758}" destId="{6BFE4E9C-C534-4C76-8CE1-21AA9CFA5558}" srcOrd="0" destOrd="0" presId="urn:microsoft.com/office/officeart/2005/8/layout/default"/>
    <dgm:cxn modelId="{4CB9925A-7FDC-46E1-B8BE-D22F9CFA19C5}" srcId="{F29EC3C3-0A92-4DD6-9CFD-5E2CE281F010}" destId="{B9BAF9B3-3582-4CD1-A296-34D3E4680758}" srcOrd="3" destOrd="0" parTransId="{9873CB3C-E55A-4B33-A3C8-A23D1BB13A15}" sibTransId="{9D369470-AC24-46A0-B4BD-3557699E4B87}"/>
    <dgm:cxn modelId="{672FFB65-A969-478E-A329-EDC38E5952F7}" srcId="{F29EC3C3-0A92-4DD6-9CFD-5E2CE281F010}" destId="{8B7FA3B3-2F43-4793-AA11-7EAD96B2A745}" srcOrd="2" destOrd="0" parTransId="{A6A2465C-3067-4CC7-8E49-9C221AB06DE8}" sibTransId="{08645273-1F16-41BB-9D70-376796CDABCB}"/>
    <dgm:cxn modelId="{2A8268CF-6439-42D7-8CA5-64F2C3B095CC}" srcId="{F29EC3C3-0A92-4DD6-9CFD-5E2CE281F010}" destId="{0693F5B4-9598-48CB-8CCF-D9256DC20AAA}" srcOrd="0" destOrd="0" parTransId="{BDBBD967-E300-4A48-809B-5EFF1D4B346B}" sibTransId="{DFE6FC59-4148-455F-B920-C9837C887C8E}"/>
    <dgm:cxn modelId="{9B8C2DE0-FD08-494D-ABD7-81E73D5372FA}" type="presOf" srcId="{0693F5B4-9598-48CB-8CCF-D9256DC20AAA}" destId="{8E8B7630-08BA-47F4-B38D-A9FC4695ED77}" srcOrd="0" destOrd="0" presId="urn:microsoft.com/office/officeart/2005/8/layout/default"/>
    <dgm:cxn modelId="{0229BAE9-77C2-4EE3-A527-0D8AEA4F665B}" srcId="{F29EC3C3-0A92-4DD6-9CFD-5E2CE281F010}" destId="{7330BF99-7428-4B34-BD95-8D99BF6D2F9F}" srcOrd="1" destOrd="0" parTransId="{1A1578F6-32B0-4969-BEAF-EC1D9B7BC22A}" sibTransId="{5AB5C31F-ABB8-4B38-B853-A82983056F49}"/>
    <dgm:cxn modelId="{4E1CC036-56B1-4703-BBA5-627595BCBD7A}" type="presParOf" srcId="{6F6B6E57-E8B6-4ACC-A6F4-C55477067EBE}" destId="{8E8B7630-08BA-47F4-B38D-A9FC4695ED77}" srcOrd="0" destOrd="0" presId="urn:microsoft.com/office/officeart/2005/8/layout/default"/>
    <dgm:cxn modelId="{1FFBA13A-85C6-4DF0-890F-95573BC6C2DA}" type="presParOf" srcId="{6F6B6E57-E8B6-4ACC-A6F4-C55477067EBE}" destId="{FB12DE90-034F-4B77-A6DC-3D8F45C33854}" srcOrd="1" destOrd="0" presId="urn:microsoft.com/office/officeart/2005/8/layout/default"/>
    <dgm:cxn modelId="{AA708C37-7BA9-4A7B-B4FA-152DCA87702D}" type="presParOf" srcId="{6F6B6E57-E8B6-4ACC-A6F4-C55477067EBE}" destId="{A8AF8025-CAC2-474E-A9BA-D531AA152A1B}" srcOrd="2" destOrd="0" presId="urn:microsoft.com/office/officeart/2005/8/layout/default"/>
    <dgm:cxn modelId="{F09B0591-890C-40EB-A92D-FF2F37D74A5A}" type="presParOf" srcId="{6F6B6E57-E8B6-4ACC-A6F4-C55477067EBE}" destId="{24027E4D-90BF-4DF9-BBD1-0425A026F61E}" srcOrd="3" destOrd="0" presId="urn:microsoft.com/office/officeart/2005/8/layout/default"/>
    <dgm:cxn modelId="{CCBF3D19-16A6-4FED-8849-077CF74312C3}" type="presParOf" srcId="{6F6B6E57-E8B6-4ACC-A6F4-C55477067EBE}" destId="{EF868B4F-BBCD-4181-983F-8A6AA702333B}" srcOrd="4" destOrd="0" presId="urn:microsoft.com/office/officeart/2005/8/layout/default"/>
    <dgm:cxn modelId="{6BDAB545-F3F2-41AD-8E53-67C3FC17C4D1}" type="presParOf" srcId="{6F6B6E57-E8B6-4ACC-A6F4-C55477067EBE}" destId="{525988F4-73F2-4415-A8F9-943DC1A6A2DC}" srcOrd="5" destOrd="0" presId="urn:microsoft.com/office/officeart/2005/8/layout/default"/>
    <dgm:cxn modelId="{00B4F5CB-8550-4447-A0A8-BD3BB81E0C10}" type="presParOf" srcId="{6F6B6E57-E8B6-4ACC-A6F4-C55477067EBE}" destId="{6BFE4E9C-C534-4C76-8CE1-21AA9CFA5558}" srcOrd="6" destOrd="0" presId="urn:microsoft.com/office/officeart/2005/8/layout/default"/>
    <dgm:cxn modelId="{8C7E93D8-A0F8-4766-96F0-81CF1CC1F80A}" type="presParOf" srcId="{6F6B6E57-E8B6-4ACC-A6F4-C55477067EBE}" destId="{0AED5342-2FA9-4542-83E2-EF8BB5E860A9}" srcOrd="7" destOrd="0" presId="urn:microsoft.com/office/officeart/2005/8/layout/default"/>
    <dgm:cxn modelId="{7C4A2203-D4CF-49A4-8E96-5FED781D912B}" type="presParOf" srcId="{6F6B6E57-E8B6-4ACC-A6F4-C55477067EBE}" destId="{1DF9EDA0-7D4C-4A0C-9298-63AB60AB812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742C04C-F2F7-4B4F-BF52-DED1D0631E94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51237AC6-A4A1-4684-ABE3-4C81949130E8}">
      <dgm:prSet custT="1"/>
      <dgm:spPr/>
      <dgm:t>
        <a:bodyPr/>
        <a:lstStyle/>
        <a:p>
          <a:pPr rtl="0"/>
          <a:r>
            <a:rPr lang="en-US" sz="1600" dirty="0"/>
            <a:t>Health Center</a:t>
          </a:r>
        </a:p>
      </dgm:t>
    </dgm:pt>
    <dgm:pt modelId="{D058E847-9B5D-468A-A417-5C249E42A3F4}" type="parTrans" cxnId="{6A1E148D-CADB-41B7-91DF-D57BE58A692D}">
      <dgm:prSet/>
      <dgm:spPr/>
      <dgm:t>
        <a:bodyPr/>
        <a:lstStyle/>
        <a:p>
          <a:endParaRPr lang="en-US" sz="1050"/>
        </a:p>
      </dgm:t>
    </dgm:pt>
    <dgm:pt modelId="{C142CEA4-CB93-4EE0-9167-717D0829C88B}" type="sibTrans" cxnId="{6A1E148D-CADB-41B7-91DF-D57BE58A692D}">
      <dgm:prSet custT="1"/>
      <dgm:spPr/>
      <dgm:t>
        <a:bodyPr/>
        <a:lstStyle/>
        <a:p>
          <a:endParaRPr lang="en-US" sz="1050"/>
        </a:p>
      </dgm:t>
    </dgm:pt>
    <dgm:pt modelId="{A61B5630-2B5D-4607-89F3-5603A7CCF141}">
      <dgm:prSet custT="1"/>
      <dgm:spPr/>
      <dgm:t>
        <a:bodyPr/>
        <a:lstStyle/>
        <a:p>
          <a:pPr rtl="0"/>
          <a:r>
            <a:rPr lang="en-US" sz="1050" dirty="0"/>
            <a:t>Counseling Center</a:t>
          </a:r>
        </a:p>
      </dgm:t>
    </dgm:pt>
    <dgm:pt modelId="{B19D3D17-F9F1-452A-ADC1-278FA299E888}" type="parTrans" cxnId="{15A3160A-E060-4F6E-A980-5B09D82CE94B}">
      <dgm:prSet/>
      <dgm:spPr/>
      <dgm:t>
        <a:bodyPr/>
        <a:lstStyle/>
        <a:p>
          <a:endParaRPr lang="en-US" sz="1050"/>
        </a:p>
      </dgm:t>
    </dgm:pt>
    <dgm:pt modelId="{F67B58BC-ED66-4342-85B0-54EFCB5B7E52}" type="sibTrans" cxnId="{15A3160A-E060-4F6E-A980-5B09D82CE94B}">
      <dgm:prSet custT="1"/>
      <dgm:spPr/>
      <dgm:t>
        <a:bodyPr/>
        <a:lstStyle/>
        <a:p>
          <a:endParaRPr lang="en-US" sz="1050"/>
        </a:p>
      </dgm:t>
    </dgm:pt>
    <dgm:pt modelId="{97526ED5-91EB-4B25-8F4C-06D3A9D7C99D}">
      <dgm:prSet custT="1"/>
      <dgm:spPr/>
      <dgm:t>
        <a:bodyPr/>
        <a:lstStyle/>
        <a:p>
          <a:pPr rtl="0"/>
          <a:r>
            <a:rPr lang="en-US" sz="1600" dirty="0"/>
            <a:t>Career Center</a:t>
          </a:r>
        </a:p>
      </dgm:t>
    </dgm:pt>
    <dgm:pt modelId="{420E50F4-49AA-41D3-8B5C-B146055567B1}" type="parTrans" cxnId="{7516600A-391E-4D8A-955A-B010163564C3}">
      <dgm:prSet/>
      <dgm:spPr/>
      <dgm:t>
        <a:bodyPr/>
        <a:lstStyle/>
        <a:p>
          <a:endParaRPr lang="en-US" sz="1050"/>
        </a:p>
      </dgm:t>
    </dgm:pt>
    <dgm:pt modelId="{7EF22230-DFF9-4235-B5CC-6889ADFAFE5C}" type="sibTrans" cxnId="{7516600A-391E-4D8A-955A-B010163564C3}">
      <dgm:prSet custT="1"/>
      <dgm:spPr/>
      <dgm:t>
        <a:bodyPr/>
        <a:lstStyle/>
        <a:p>
          <a:endParaRPr lang="en-US" sz="1050"/>
        </a:p>
      </dgm:t>
    </dgm:pt>
    <dgm:pt modelId="{79F76555-815C-4F8E-B7A9-8604044906BE}">
      <dgm:prSet custT="1"/>
      <dgm:spPr/>
      <dgm:t>
        <a:bodyPr/>
        <a:lstStyle/>
        <a:p>
          <a:pPr rtl="0"/>
          <a:r>
            <a:rPr lang="en-US" sz="1400" dirty="0"/>
            <a:t>Tutoring</a:t>
          </a:r>
        </a:p>
      </dgm:t>
    </dgm:pt>
    <dgm:pt modelId="{A5601750-9CA8-4DF2-BD44-4CCB065050CD}" type="parTrans" cxnId="{4DBCE548-BBC4-42FE-9748-240F8F195A6D}">
      <dgm:prSet/>
      <dgm:spPr/>
      <dgm:t>
        <a:bodyPr/>
        <a:lstStyle/>
        <a:p>
          <a:endParaRPr lang="en-US" sz="1050"/>
        </a:p>
      </dgm:t>
    </dgm:pt>
    <dgm:pt modelId="{11B87B82-7E8B-49B5-BBC1-DAB81AE2B391}" type="sibTrans" cxnId="{4DBCE548-BBC4-42FE-9748-240F8F195A6D}">
      <dgm:prSet custT="1"/>
      <dgm:spPr/>
      <dgm:t>
        <a:bodyPr/>
        <a:lstStyle/>
        <a:p>
          <a:endParaRPr lang="en-US" sz="1050"/>
        </a:p>
      </dgm:t>
    </dgm:pt>
    <dgm:pt modelId="{9ED85E94-66A8-4B48-A6F7-5C6ACA7BEA7B}">
      <dgm:prSet custT="1"/>
      <dgm:spPr/>
      <dgm:t>
        <a:bodyPr/>
        <a:lstStyle/>
        <a:p>
          <a:pPr rtl="0"/>
          <a:r>
            <a:rPr lang="en-US" sz="1600" dirty="0"/>
            <a:t>Day Care</a:t>
          </a:r>
        </a:p>
      </dgm:t>
    </dgm:pt>
    <dgm:pt modelId="{28B87C7C-3681-4FD6-A3C1-CD0E7816987A}" type="parTrans" cxnId="{6C2F870C-F8DC-4027-BEA9-10C53DB80129}">
      <dgm:prSet/>
      <dgm:spPr/>
      <dgm:t>
        <a:bodyPr/>
        <a:lstStyle/>
        <a:p>
          <a:endParaRPr lang="en-US" sz="1050"/>
        </a:p>
      </dgm:t>
    </dgm:pt>
    <dgm:pt modelId="{2217C6D8-66A9-4983-8214-33189B80D337}" type="sibTrans" cxnId="{6C2F870C-F8DC-4027-BEA9-10C53DB80129}">
      <dgm:prSet custT="1"/>
      <dgm:spPr/>
      <dgm:t>
        <a:bodyPr/>
        <a:lstStyle/>
        <a:p>
          <a:endParaRPr lang="en-US" sz="1050"/>
        </a:p>
      </dgm:t>
    </dgm:pt>
    <dgm:pt modelId="{63813C6D-354E-4BFD-919C-E93491F188EF}">
      <dgm:prSet custT="1"/>
      <dgm:spPr/>
      <dgm:t>
        <a:bodyPr/>
        <a:lstStyle/>
        <a:p>
          <a:pPr rtl="0"/>
          <a:r>
            <a:rPr lang="en-US" sz="1050" dirty="0"/>
            <a:t>Recreation Center</a:t>
          </a:r>
        </a:p>
      </dgm:t>
    </dgm:pt>
    <dgm:pt modelId="{5948EB3C-C2FC-4816-ABD1-774111632564}" type="parTrans" cxnId="{3631897A-13E8-4CD6-81B7-AEF58D7F5BFA}">
      <dgm:prSet/>
      <dgm:spPr/>
      <dgm:t>
        <a:bodyPr/>
        <a:lstStyle/>
        <a:p>
          <a:endParaRPr lang="en-US" sz="1050"/>
        </a:p>
      </dgm:t>
    </dgm:pt>
    <dgm:pt modelId="{E353F5D1-18AA-4274-A870-41E65398C08D}" type="sibTrans" cxnId="{3631897A-13E8-4CD6-81B7-AEF58D7F5BFA}">
      <dgm:prSet custT="1"/>
      <dgm:spPr/>
      <dgm:t>
        <a:bodyPr/>
        <a:lstStyle/>
        <a:p>
          <a:endParaRPr lang="en-US" sz="1050"/>
        </a:p>
      </dgm:t>
    </dgm:pt>
    <dgm:pt modelId="{5BE26A89-31C6-4A52-897E-47B0370ACD7C}">
      <dgm:prSet custT="1"/>
      <dgm:spPr/>
      <dgm:t>
        <a:bodyPr/>
        <a:lstStyle/>
        <a:p>
          <a:pPr rtl="0"/>
          <a:r>
            <a:rPr lang="en-US" sz="800" dirty="0"/>
            <a:t>Transportation</a:t>
          </a:r>
        </a:p>
      </dgm:t>
    </dgm:pt>
    <dgm:pt modelId="{071E760C-828B-43AB-ABAB-EAA06BAE8C8A}" type="parTrans" cxnId="{AA6A0830-761F-4F36-82FA-81210D320DDD}">
      <dgm:prSet/>
      <dgm:spPr/>
      <dgm:t>
        <a:bodyPr/>
        <a:lstStyle/>
        <a:p>
          <a:endParaRPr lang="en-US" sz="1050"/>
        </a:p>
      </dgm:t>
    </dgm:pt>
    <dgm:pt modelId="{E0903597-F2C0-43B8-B475-ABDB9AFCD900}" type="sibTrans" cxnId="{AA6A0830-761F-4F36-82FA-81210D320DDD}">
      <dgm:prSet custT="1"/>
      <dgm:spPr/>
      <dgm:t>
        <a:bodyPr/>
        <a:lstStyle/>
        <a:p>
          <a:endParaRPr lang="en-US" sz="1050"/>
        </a:p>
      </dgm:t>
    </dgm:pt>
    <dgm:pt modelId="{BD7D01A0-3C62-4713-A666-E6EBB7586591}">
      <dgm:prSet custT="1"/>
      <dgm:spPr/>
      <dgm:t>
        <a:bodyPr/>
        <a:lstStyle/>
        <a:p>
          <a:pPr rtl="0"/>
          <a:r>
            <a:rPr lang="en-US" sz="1100" dirty="0"/>
            <a:t>Computer labs</a:t>
          </a:r>
        </a:p>
      </dgm:t>
    </dgm:pt>
    <dgm:pt modelId="{7F110434-8D8C-4774-944B-3C948F29BC64}" type="parTrans" cxnId="{30DB1BBA-FBAB-4A0A-9CB8-E1025704B1D6}">
      <dgm:prSet/>
      <dgm:spPr/>
      <dgm:t>
        <a:bodyPr/>
        <a:lstStyle/>
        <a:p>
          <a:endParaRPr lang="en-US" sz="1050"/>
        </a:p>
      </dgm:t>
    </dgm:pt>
    <dgm:pt modelId="{0D63DFCF-3FD1-441B-A9C5-1DDEC3855D55}" type="sibTrans" cxnId="{30DB1BBA-FBAB-4A0A-9CB8-E1025704B1D6}">
      <dgm:prSet custT="1"/>
      <dgm:spPr/>
      <dgm:t>
        <a:bodyPr/>
        <a:lstStyle/>
        <a:p>
          <a:endParaRPr lang="en-US" sz="1050"/>
        </a:p>
      </dgm:t>
    </dgm:pt>
    <dgm:pt modelId="{0B127C4E-7D60-4EA7-B0D2-96A61CCA7DD2}">
      <dgm:prSet custT="1"/>
      <dgm:spPr/>
      <dgm:t>
        <a:bodyPr/>
        <a:lstStyle/>
        <a:p>
          <a:pPr rtl="0"/>
          <a:r>
            <a:rPr lang="en-US" sz="1600" dirty="0"/>
            <a:t>Library</a:t>
          </a:r>
        </a:p>
      </dgm:t>
    </dgm:pt>
    <dgm:pt modelId="{F188E65C-83CD-41B2-A917-65782D4943A3}" type="parTrans" cxnId="{65FDAAFA-D37B-4113-BAB3-2462BE0C1C2E}">
      <dgm:prSet/>
      <dgm:spPr/>
      <dgm:t>
        <a:bodyPr/>
        <a:lstStyle/>
        <a:p>
          <a:endParaRPr lang="en-US" sz="1050"/>
        </a:p>
      </dgm:t>
    </dgm:pt>
    <dgm:pt modelId="{9D073DA5-FD70-4167-9BE2-08E821EFD7A6}" type="sibTrans" cxnId="{65FDAAFA-D37B-4113-BAB3-2462BE0C1C2E}">
      <dgm:prSet custT="1"/>
      <dgm:spPr/>
      <dgm:t>
        <a:bodyPr/>
        <a:lstStyle/>
        <a:p>
          <a:endParaRPr lang="en-US" sz="1050"/>
        </a:p>
      </dgm:t>
    </dgm:pt>
    <dgm:pt modelId="{15CADB1D-BC8B-47D3-B8EF-D970231F5AF4}" type="pres">
      <dgm:prSet presAssocID="{1742C04C-F2F7-4B4F-BF52-DED1D0631E94}" presName="cycle" presStyleCnt="0">
        <dgm:presLayoutVars>
          <dgm:dir/>
          <dgm:resizeHandles val="exact"/>
        </dgm:presLayoutVars>
      </dgm:prSet>
      <dgm:spPr/>
    </dgm:pt>
    <dgm:pt modelId="{63525160-5F2D-47D2-AB4F-99838A0C721F}" type="pres">
      <dgm:prSet presAssocID="{51237AC6-A4A1-4684-ABE3-4C81949130E8}" presName="node" presStyleLbl="node1" presStyleIdx="0" presStyleCnt="9">
        <dgm:presLayoutVars>
          <dgm:bulletEnabled val="1"/>
        </dgm:presLayoutVars>
      </dgm:prSet>
      <dgm:spPr/>
    </dgm:pt>
    <dgm:pt modelId="{745309E6-6191-4367-B4DD-98AE9557BF1E}" type="pres">
      <dgm:prSet presAssocID="{C142CEA4-CB93-4EE0-9167-717D0829C88B}" presName="sibTrans" presStyleLbl="sibTrans2D1" presStyleIdx="0" presStyleCnt="9"/>
      <dgm:spPr/>
    </dgm:pt>
    <dgm:pt modelId="{92D5B193-D74C-4AE2-941B-93F64D924466}" type="pres">
      <dgm:prSet presAssocID="{C142CEA4-CB93-4EE0-9167-717D0829C88B}" presName="connectorText" presStyleLbl="sibTrans2D1" presStyleIdx="0" presStyleCnt="9"/>
      <dgm:spPr/>
    </dgm:pt>
    <dgm:pt modelId="{480ABAEA-E909-4E4A-A160-83BC17871860}" type="pres">
      <dgm:prSet presAssocID="{A61B5630-2B5D-4607-89F3-5603A7CCF141}" presName="node" presStyleLbl="node1" presStyleIdx="1" presStyleCnt="9">
        <dgm:presLayoutVars>
          <dgm:bulletEnabled val="1"/>
        </dgm:presLayoutVars>
      </dgm:prSet>
      <dgm:spPr/>
    </dgm:pt>
    <dgm:pt modelId="{E9655BCA-DA88-4F2C-A745-C1D94DFE960E}" type="pres">
      <dgm:prSet presAssocID="{F67B58BC-ED66-4342-85B0-54EFCB5B7E52}" presName="sibTrans" presStyleLbl="sibTrans2D1" presStyleIdx="1" presStyleCnt="9"/>
      <dgm:spPr/>
    </dgm:pt>
    <dgm:pt modelId="{2CBA8FA5-3B54-4221-88C1-9770FEEBE290}" type="pres">
      <dgm:prSet presAssocID="{F67B58BC-ED66-4342-85B0-54EFCB5B7E52}" presName="connectorText" presStyleLbl="sibTrans2D1" presStyleIdx="1" presStyleCnt="9"/>
      <dgm:spPr/>
    </dgm:pt>
    <dgm:pt modelId="{D1CFEB3B-6C2D-4F41-A4FB-408FCB32BB39}" type="pres">
      <dgm:prSet presAssocID="{97526ED5-91EB-4B25-8F4C-06D3A9D7C99D}" presName="node" presStyleLbl="node1" presStyleIdx="2" presStyleCnt="9">
        <dgm:presLayoutVars>
          <dgm:bulletEnabled val="1"/>
        </dgm:presLayoutVars>
      </dgm:prSet>
      <dgm:spPr/>
    </dgm:pt>
    <dgm:pt modelId="{9A2DD923-5947-4BB9-AD16-4F484FC350AB}" type="pres">
      <dgm:prSet presAssocID="{7EF22230-DFF9-4235-B5CC-6889ADFAFE5C}" presName="sibTrans" presStyleLbl="sibTrans2D1" presStyleIdx="2" presStyleCnt="9"/>
      <dgm:spPr/>
    </dgm:pt>
    <dgm:pt modelId="{12F90E15-AE04-4147-8AF4-2116496C5930}" type="pres">
      <dgm:prSet presAssocID="{7EF22230-DFF9-4235-B5CC-6889ADFAFE5C}" presName="connectorText" presStyleLbl="sibTrans2D1" presStyleIdx="2" presStyleCnt="9"/>
      <dgm:spPr/>
    </dgm:pt>
    <dgm:pt modelId="{CCF83864-3350-47AD-B757-607479E4A979}" type="pres">
      <dgm:prSet presAssocID="{79F76555-815C-4F8E-B7A9-8604044906BE}" presName="node" presStyleLbl="node1" presStyleIdx="3" presStyleCnt="9">
        <dgm:presLayoutVars>
          <dgm:bulletEnabled val="1"/>
        </dgm:presLayoutVars>
      </dgm:prSet>
      <dgm:spPr/>
    </dgm:pt>
    <dgm:pt modelId="{E55A8EC4-FE4D-4548-884B-659A170A1F19}" type="pres">
      <dgm:prSet presAssocID="{11B87B82-7E8B-49B5-BBC1-DAB81AE2B391}" presName="sibTrans" presStyleLbl="sibTrans2D1" presStyleIdx="3" presStyleCnt="9"/>
      <dgm:spPr/>
    </dgm:pt>
    <dgm:pt modelId="{AE19E9A1-FBCF-4DE8-BA13-19907648C175}" type="pres">
      <dgm:prSet presAssocID="{11B87B82-7E8B-49B5-BBC1-DAB81AE2B391}" presName="connectorText" presStyleLbl="sibTrans2D1" presStyleIdx="3" presStyleCnt="9"/>
      <dgm:spPr/>
    </dgm:pt>
    <dgm:pt modelId="{85A067B1-418E-4265-95B9-D773F8700019}" type="pres">
      <dgm:prSet presAssocID="{9ED85E94-66A8-4B48-A6F7-5C6ACA7BEA7B}" presName="node" presStyleLbl="node1" presStyleIdx="4" presStyleCnt="9">
        <dgm:presLayoutVars>
          <dgm:bulletEnabled val="1"/>
        </dgm:presLayoutVars>
      </dgm:prSet>
      <dgm:spPr/>
    </dgm:pt>
    <dgm:pt modelId="{F4BCFD03-77DA-45DB-939C-A9C88F02FE19}" type="pres">
      <dgm:prSet presAssocID="{2217C6D8-66A9-4983-8214-33189B80D337}" presName="sibTrans" presStyleLbl="sibTrans2D1" presStyleIdx="4" presStyleCnt="9"/>
      <dgm:spPr/>
    </dgm:pt>
    <dgm:pt modelId="{8F7C9A85-6928-44C9-B381-59CEC470CFDA}" type="pres">
      <dgm:prSet presAssocID="{2217C6D8-66A9-4983-8214-33189B80D337}" presName="connectorText" presStyleLbl="sibTrans2D1" presStyleIdx="4" presStyleCnt="9"/>
      <dgm:spPr/>
    </dgm:pt>
    <dgm:pt modelId="{56FA0BBA-B02A-4174-808E-198E691E0F0C}" type="pres">
      <dgm:prSet presAssocID="{63813C6D-354E-4BFD-919C-E93491F188EF}" presName="node" presStyleLbl="node1" presStyleIdx="5" presStyleCnt="9">
        <dgm:presLayoutVars>
          <dgm:bulletEnabled val="1"/>
        </dgm:presLayoutVars>
      </dgm:prSet>
      <dgm:spPr/>
    </dgm:pt>
    <dgm:pt modelId="{1D671002-4AA5-4898-A77A-0B7C0E41ECFB}" type="pres">
      <dgm:prSet presAssocID="{E353F5D1-18AA-4274-A870-41E65398C08D}" presName="sibTrans" presStyleLbl="sibTrans2D1" presStyleIdx="5" presStyleCnt="9"/>
      <dgm:spPr/>
    </dgm:pt>
    <dgm:pt modelId="{C90DB441-9EE0-4ADE-A3B2-79FB0313C389}" type="pres">
      <dgm:prSet presAssocID="{E353F5D1-18AA-4274-A870-41E65398C08D}" presName="connectorText" presStyleLbl="sibTrans2D1" presStyleIdx="5" presStyleCnt="9"/>
      <dgm:spPr/>
    </dgm:pt>
    <dgm:pt modelId="{F043C7AD-8445-4497-B1A0-ABEC1DFC323C}" type="pres">
      <dgm:prSet presAssocID="{5BE26A89-31C6-4A52-897E-47B0370ACD7C}" presName="node" presStyleLbl="node1" presStyleIdx="6" presStyleCnt="9">
        <dgm:presLayoutVars>
          <dgm:bulletEnabled val="1"/>
        </dgm:presLayoutVars>
      </dgm:prSet>
      <dgm:spPr/>
    </dgm:pt>
    <dgm:pt modelId="{49026F2F-9D3A-4377-AC56-59BAD08543C5}" type="pres">
      <dgm:prSet presAssocID="{E0903597-F2C0-43B8-B475-ABDB9AFCD900}" presName="sibTrans" presStyleLbl="sibTrans2D1" presStyleIdx="6" presStyleCnt="9"/>
      <dgm:spPr/>
    </dgm:pt>
    <dgm:pt modelId="{473EE07E-6534-4BCE-8C6E-2F13C139D913}" type="pres">
      <dgm:prSet presAssocID="{E0903597-F2C0-43B8-B475-ABDB9AFCD900}" presName="connectorText" presStyleLbl="sibTrans2D1" presStyleIdx="6" presStyleCnt="9"/>
      <dgm:spPr/>
    </dgm:pt>
    <dgm:pt modelId="{B60C21C3-C93B-4C0D-A84F-33589B070882}" type="pres">
      <dgm:prSet presAssocID="{BD7D01A0-3C62-4713-A666-E6EBB7586591}" presName="node" presStyleLbl="node1" presStyleIdx="7" presStyleCnt="9">
        <dgm:presLayoutVars>
          <dgm:bulletEnabled val="1"/>
        </dgm:presLayoutVars>
      </dgm:prSet>
      <dgm:spPr/>
    </dgm:pt>
    <dgm:pt modelId="{82646AAA-5E08-412B-8646-21EBA0088095}" type="pres">
      <dgm:prSet presAssocID="{0D63DFCF-3FD1-441B-A9C5-1DDEC3855D55}" presName="sibTrans" presStyleLbl="sibTrans2D1" presStyleIdx="7" presStyleCnt="9"/>
      <dgm:spPr/>
    </dgm:pt>
    <dgm:pt modelId="{3A4E6262-B138-478B-8E00-F47AE029DDD3}" type="pres">
      <dgm:prSet presAssocID="{0D63DFCF-3FD1-441B-A9C5-1DDEC3855D55}" presName="connectorText" presStyleLbl="sibTrans2D1" presStyleIdx="7" presStyleCnt="9"/>
      <dgm:spPr/>
    </dgm:pt>
    <dgm:pt modelId="{5F840EFF-0896-4D6A-84B5-2E847C724498}" type="pres">
      <dgm:prSet presAssocID="{0B127C4E-7D60-4EA7-B0D2-96A61CCA7DD2}" presName="node" presStyleLbl="node1" presStyleIdx="8" presStyleCnt="9">
        <dgm:presLayoutVars>
          <dgm:bulletEnabled val="1"/>
        </dgm:presLayoutVars>
      </dgm:prSet>
      <dgm:spPr/>
    </dgm:pt>
    <dgm:pt modelId="{8EA0CEBB-B09E-4CD2-9B30-30CA4B9BE888}" type="pres">
      <dgm:prSet presAssocID="{9D073DA5-FD70-4167-9BE2-08E821EFD7A6}" presName="sibTrans" presStyleLbl="sibTrans2D1" presStyleIdx="8" presStyleCnt="9"/>
      <dgm:spPr/>
    </dgm:pt>
    <dgm:pt modelId="{C522988D-48D5-4E08-B9E2-3095CEC2877E}" type="pres">
      <dgm:prSet presAssocID="{9D073DA5-FD70-4167-9BE2-08E821EFD7A6}" presName="connectorText" presStyleLbl="sibTrans2D1" presStyleIdx="8" presStyleCnt="9"/>
      <dgm:spPr/>
    </dgm:pt>
  </dgm:ptLst>
  <dgm:cxnLst>
    <dgm:cxn modelId="{E9D6FB04-DD4F-4B1E-8D25-30966D1F7DC7}" type="presOf" srcId="{E0903597-F2C0-43B8-B475-ABDB9AFCD900}" destId="{473EE07E-6534-4BCE-8C6E-2F13C139D913}" srcOrd="1" destOrd="0" presId="urn:microsoft.com/office/officeart/2005/8/layout/cycle2"/>
    <dgm:cxn modelId="{02250509-F1CF-43FE-80F8-55354843555B}" type="presOf" srcId="{9ED85E94-66A8-4B48-A6F7-5C6ACA7BEA7B}" destId="{85A067B1-418E-4265-95B9-D773F8700019}" srcOrd="0" destOrd="0" presId="urn:microsoft.com/office/officeart/2005/8/layout/cycle2"/>
    <dgm:cxn modelId="{62472D09-EAF5-4624-8B9E-173F00FB4D2C}" type="presOf" srcId="{A61B5630-2B5D-4607-89F3-5603A7CCF141}" destId="{480ABAEA-E909-4E4A-A160-83BC17871860}" srcOrd="0" destOrd="0" presId="urn:microsoft.com/office/officeart/2005/8/layout/cycle2"/>
    <dgm:cxn modelId="{15A3160A-E060-4F6E-A980-5B09D82CE94B}" srcId="{1742C04C-F2F7-4B4F-BF52-DED1D0631E94}" destId="{A61B5630-2B5D-4607-89F3-5603A7CCF141}" srcOrd="1" destOrd="0" parTransId="{B19D3D17-F9F1-452A-ADC1-278FA299E888}" sibTransId="{F67B58BC-ED66-4342-85B0-54EFCB5B7E52}"/>
    <dgm:cxn modelId="{7516600A-391E-4D8A-955A-B010163564C3}" srcId="{1742C04C-F2F7-4B4F-BF52-DED1D0631E94}" destId="{97526ED5-91EB-4B25-8F4C-06D3A9D7C99D}" srcOrd="2" destOrd="0" parTransId="{420E50F4-49AA-41D3-8B5C-B146055567B1}" sibTransId="{7EF22230-DFF9-4235-B5CC-6889ADFAFE5C}"/>
    <dgm:cxn modelId="{6C2F870C-F8DC-4027-BEA9-10C53DB80129}" srcId="{1742C04C-F2F7-4B4F-BF52-DED1D0631E94}" destId="{9ED85E94-66A8-4B48-A6F7-5C6ACA7BEA7B}" srcOrd="4" destOrd="0" parTransId="{28B87C7C-3681-4FD6-A3C1-CD0E7816987A}" sibTransId="{2217C6D8-66A9-4983-8214-33189B80D337}"/>
    <dgm:cxn modelId="{900FC614-7D47-45BB-88CC-456C44E47485}" type="presOf" srcId="{79F76555-815C-4F8E-B7A9-8604044906BE}" destId="{CCF83864-3350-47AD-B757-607479E4A979}" srcOrd="0" destOrd="0" presId="urn:microsoft.com/office/officeart/2005/8/layout/cycle2"/>
    <dgm:cxn modelId="{2E9E9615-EB67-4C6B-A614-4ECB05F4192F}" type="presOf" srcId="{97526ED5-91EB-4B25-8F4C-06D3A9D7C99D}" destId="{D1CFEB3B-6C2D-4F41-A4FB-408FCB32BB39}" srcOrd="0" destOrd="0" presId="urn:microsoft.com/office/officeart/2005/8/layout/cycle2"/>
    <dgm:cxn modelId="{8B117D1E-92A9-42C7-A77B-D7290109ED30}" type="presOf" srcId="{C142CEA4-CB93-4EE0-9167-717D0829C88B}" destId="{92D5B193-D74C-4AE2-941B-93F64D924466}" srcOrd="1" destOrd="0" presId="urn:microsoft.com/office/officeart/2005/8/layout/cycle2"/>
    <dgm:cxn modelId="{E7DAFD21-17A5-4BFA-923B-9AB1EF523CFD}" type="presOf" srcId="{E353F5D1-18AA-4274-A870-41E65398C08D}" destId="{C90DB441-9EE0-4ADE-A3B2-79FB0313C389}" srcOrd="1" destOrd="0" presId="urn:microsoft.com/office/officeart/2005/8/layout/cycle2"/>
    <dgm:cxn modelId="{AA6A0830-761F-4F36-82FA-81210D320DDD}" srcId="{1742C04C-F2F7-4B4F-BF52-DED1D0631E94}" destId="{5BE26A89-31C6-4A52-897E-47B0370ACD7C}" srcOrd="6" destOrd="0" parTransId="{071E760C-828B-43AB-ABAB-EAA06BAE8C8A}" sibTransId="{E0903597-F2C0-43B8-B475-ABDB9AFCD900}"/>
    <dgm:cxn modelId="{C0D08133-4785-4670-B302-23EBEE01C36E}" type="presOf" srcId="{E353F5D1-18AA-4274-A870-41E65398C08D}" destId="{1D671002-4AA5-4898-A77A-0B7C0E41ECFB}" srcOrd="0" destOrd="0" presId="urn:microsoft.com/office/officeart/2005/8/layout/cycle2"/>
    <dgm:cxn modelId="{AAE5AF39-855C-471D-A577-E9E9DEEC3DC0}" type="presOf" srcId="{5BE26A89-31C6-4A52-897E-47B0370ACD7C}" destId="{F043C7AD-8445-4497-B1A0-ABEC1DFC323C}" srcOrd="0" destOrd="0" presId="urn:microsoft.com/office/officeart/2005/8/layout/cycle2"/>
    <dgm:cxn modelId="{4DBCE548-BBC4-42FE-9748-240F8F195A6D}" srcId="{1742C04C-F2F7-4B4F-BF52-DED1D0631E94}" destId="{79F76555-815C-4F8E-B7A9-8604044906BE}" srcOrd="3" destOrd="0" parTransId="{A5601750-9CA8-4DF2-BD44-4CCB065050CD}" sibTransId="{11B87B82-7E8B-49B5-BBC1-DAB81AE2B391}"/>
    <dgm:cxn modelId="{C6C1024D-99F8-46E3-8632-F37433C419FF}" type="presOf" srcId="{11B87B82-7E8B-49B5-BBC1-DAB81AE2B391}" destId="{E55A8EC4-FE4D-4548-884B-659A170A1F19}" srcOrd="0" destOrd="0" presId="urn:microsoft.com/office/officeart/2005/8/layout/cycle2"/>
    <dgm:cxn modelId="{715B2764-AA36-4C00-933B-B4295A9CDE16}" type="presOf" srcId="{7EF22230-DFF9-4235-B5CC-6889ADFAFE5C}" destId="{9A2DD923-5947-4BB9-AD16-4F484FC350AB}" srcOrd="0" destOrd="0" presId="urn:microsoft.com/office/officeart/2005/8/layout/cycle2"/>
    <dgm:cxn modelId="{70D89D6F-9805-47DF-9C08-E62E379E0139}" type="presOf" srcId="{F67B58BC-ED66-4342-85B0-54EFCB5B7E52}" destId="{E9655BCA-DA88-4F2C-A745-C1D94DFE960E}" srcOrd="0" destOrd="0" presId="urn:microsoft.com/office/officeart/2005/8/layout/cycle2"/>
    <dgm:cxn modelId="{616C1C72-00C8-447A-A762-D42C64BBD849}" type="presOf" srcId="{2217C6D8-66A9-4983-8214-33189B80D337}" destId="{8F7C9A85-6928-44C9-B381-59CEC470CFDA}" srcOrd="1" destOrd="0" presId="urn:microsoft.com/office/officeart/2005/8/layout/cycle2"/>
    <dgm:cxn modelId="{3631897A-13E8-4CD6-81B7-AEF58D7F5BFA}" srcId="{1742C04C-F2F7-4B4F-BF52-DED1D0631E94}" destId="{63813C6D-354E-4BFD-919C-E93491F188EF}" srcOrd="5" destOrd="0" parTransId="{5948EB3C-C2FC-4816-ABD1-774111632564}" sibTransId="{E353F5D1-18AA-4274-A870-41E65398C08D}"/>
    <dgm:cxn modelId="{ABC02387-567F-4CFB-8476-99336F46BC54}" type="presOf" srcId="{9D073DA5-FD70-4167-9BE2-08E821EFD7A6}" destId="{C522988D-48D5-4E08-B9E2-3095CEC2877E}" srcOrd="1" destOrd="0" presId="urn:microsoft.com/office/officeart/2005/8/layout/cycle2"/>
    <dgm:cxn modelId="{48DD4487-48D4-4868-9C60-77B5881FAE61}" type="presOf" srcId="{2217C6D8-66A9-4983-8214-33189B80D337}" destId="{F4BCFD03-77DA-45DB-939C-A9C88F02FE19}" srcOrd="0" destOrd="0" presId="urn:microsoft.com/office/officeart/2005/8/layout/cycle2"/>
    <dgm:cxn modelId="{52F7CC88-358A-49E2-AA8F-AF6EC2103AA6}" type="presOf" srcId="{51237AC6-A4A1-4684-ABE3-4C81949130E8}" destId="{63525160-5F2D-47D2-AB4F-99838A0C721F}" srcOrd="0" destOrd="0" presId="urn:microsoft.com/office/officeart/2005/8/layout/cycle2"/>
    <dgm:cxn modelId="{6A1E148D-CADB-41B7-91DF-D57BE58A692D}" srcId="{1742C04C-F2F7-4B4F-BF52-DED1D0631E94}" destId="{51237AC6-A4A1-4684-ABE3-4C81949130E8}" srcOrd="0" destOrd="0" parTransId="{D058E847-9B5D-468A-A417-5C249E42A3F4}" sibTransId="{C142CEA4-CB93-4EE0-9167-717D0829C88B}"/>
    <dgm:cxn modelId="{7B53FE97-DF70-4192-B04B-38CF5FDA8426}" type="presOf" srcId="{0D63DFCF-3FD1-441B-A9C5-1DDEC3855D55}" destId="{3A4E6262-B138-478B-8E00-F47AE029DDD3}" srcOrd="1" destOrd="0" presId="urn:microsoft.com/office/officeart/2005/8/layout/cycle2"/>
    <dgm:cxn modelId="{028339A1-86DE-4ADD-B64F-395D69B2C440}" type="presOf" srcId="{BD7D01A0-3C62-4713-A666-E6EBB7586591}" destId="{B60C21C3-C93B-4C0D-A84F-33589B070882}" srcOrd="0" destOrd="0" presId="urn:microsoft.com/office/officeart/2005/8/layout/cycle2"/>
    <dgm:cxn modelId="{307D74A7-E814-4936-8773-335D6627C864}" type="presOf" srcId="{E0903597-F2C0-43B8-B475-ABDB9AFCD900}" destId="{49026F2F-9D3A-4377-AC56-59BAD08543C5}" srcOrd="0" destOrd="0" presId="urn:microsoft.com/office/officeart/2005/8/layout/cycle2"/>
    <dgm:cxn modelId="{A382E1AC-DF0B-40BB-9685-853BF3BBB58F}" type="presOf" srcId="{C142CEA4-CB93-4EE0-9167-717D0829C88B}" destId="{745309E6-6191-4367-B4DD-98AE9557BF1E}" srcOrd="0" destOrd="0" presId="urn:microsoft.com/office/officeart/2005/8/layout/cycle2"/>
    <dgm:cxn modelId="{B90C65AD-199B-4AED-97BE-29515DA4F5A9}" type="presOf" srcId="{63813C6D-354E-4BFD-919C-E93491F188EF}" destId="{56FA0BBA-B02A-4174-808E-198E691E0F0C}" srcOrd="0" destOrd="0" presId="urn:microsoft.com/office/officeart/2005/8/layout/cycle2"/>
    <dgm:cxn modelId="{CA4300B1-AD47-4679-ADDF-9ED4094BABE1}" type="presOf" srcId="{F67B58BC-ED66-4342-85B0-54EFCB5B7E52}" destId="{2CBA8FA5-3B54-4221-88C1-9770FEEBE290}" srcOrd="1" destOrd="0" presId="urn:microsoft.com/office/officeart/2005/8/layout/cycle2"/>
    <dgm:cxn modelId="{FD14C3B5-5545-4E72-B925-CB16EDCE5C11}" type="presOf" srcId="{9D073DA5-FD70-4167-9BE2-08E821EFD7A6}" destId="{8EA0CEBB-B09E-4CD2-9B30-30CA4B9BE888}" srcOrd="0" destOrd="0" presId="urn:microsoft.com/office/officeart/2005/8/layout/cycle2"/>
    <dgm:cxn modelId="{30DB1BBA-FBAB-4A0A-9CB8-E1025704B1D6}" srcId="{1742C04C-F2F7-4B4F-BF52-DED1D0631E94}" destId="{BD7D01A0-3C62-4713-A666-E6EBB7586591}" srcOrd="7" destOrd="0" parTransId="{7F110434-8D8C-4774-944B-3C948F29BC64}" sibTransId="{0D63DFCF-3FD1-441B-A9C5-1DDEC3855D55}"/>
    <dgm:cxn modelId="{C7D6ECC1-CD20-44CD-8F10-37C1289C4B43}" type="presOf" srcId="{1742C04C-F2F7-4B4F-BF52-DED1D0631E94}" destId="{15CADB1D-BC8B-47D3-B8EF-D970231F5AF4}" srcOrd="0" destOrd="0" presId="urn:microsoft.com/office/officeart/2005/8/layout/cycle2"/>
    <dgm:cxn modelId="{2692B4D4-2F09-4CFE-B999-21C76819EEE7}" type="presOf" srcId="{11B87B82-7E8B-49B5-BBC1-DAB81AE2B391}" destId="{AE19E9A1-FBCF-4DE8-BA13-19907648C175}" srcOrd="1" destOrd="0" presId="urn:microsoft.com/office/officeart/2005/8/layout/cycle2"/>
    <dgm:cxn modelId="{FA80FBE2-A12D-4DBD-993B-2AF7FF38D8EC}" type="presOf" srcId="{7EF22230-DFF9-4235-B5CC-6889ADFAFE5C}" destId="{12F90E15-AE04-4147-8AF4-2116496C5930}" srcOrd="1" destOrd="0" presId="urn:microsoft.com/office/officeart/2005/8/layout/cycle2"/>
    <dgm:cxn modelId="{7B9A6CF8-6F46-4115-B978-CD74EA622D75}" type="presOf" srcId="{0B127C4E-7D60-4EA7-B0D2-96A61CCA7DD2}" destId="{5F840EFF-0896-4D6A-84B5-2E847C724498}" srcOrd="0" destOrd="0" presId="urn:microsoft.com/office/officeart/2005/8/layout/cycle2"/>
    <dgm:cxn modelId="{65FDAAFA-D37B-4113-BAB3-2462BE0C1C2E}" srcId="{1742C04C-F2F7-4B4F-BF52-DED1D0631E94}" destId="{0B127C4E-7D60-4EA7-B0D2-96A61CCA7DD2}" srcOrd="8" destOrd="0" parTransId="{F188E65C-83CD-41B2-A917-65782D4943A3}" sibTransId="{9D073DA5-FD70-4167-9BE2-08E821EFD7A6}"/>
    <dgm:cxn modelId="{C94B41FE-B775-4555-BE37-8460E51AB38C}" type="presOf" srcId="{0D63DFCF-3FD1-441B-A9C5-1DDEC3855D55}" destId="{82646AAA-5E08-412B-8646-21EBA0088095}" srcOrd="0" destOrd="0" presId="urn:microsoft.com/office/officeart/2005/8/layout/cycle2"/>
    <dgm:cxn modelId="{EED90F05-806B-4A56-B685-B9A65D7C3953}" type="presParOf" srcId="{15CADB1D-BC8B-47D3-B8EF-D970231F5AF4}" destId="{63525160-5F2D-47D2-AB4F-99838A0C721F}" srcOrd="0" destOrd="0" presId="urn:microsoft.com/office/officeart/2005/8/layout/cycle2"/>
    <dgm:cxn modelId="{69292CF7-880D-459C-9223-C536AE01FFD4}" type="presParOf" srcId="{15CADB1D-BC8B-47D3-B8EF-D970231F5AF4}" destId="{745309E6-6191-4367-B4DD-98AE9557BF1E}" srcOrd="1" destOrd="0" presId="urn:microsoft.com/office/officeart/2005/8/layout/cycle2"/>
    <dgm:cxn modelId="{9D0577C4-EEFB-4389-BD45-2F32781DEEF1}" type="presParOf" srcId="{745309E6-6191-4367-B4DD-98AE9557BF1E}" destId="{92D5B193-D74C-4AE2-941B-93F64D924466}" srcOrd="0" destOrd="0" presId="urn:microsoft.com/office/officeart/2005/8/layout/cycle2"/>
    <dgm:cxn modelId="{1EF16C8F-CA7E-4B36-8431-5B8F3E19A5CE}" type="presParOf" srcId="{15CADB1D-BC8B-47D3-B8EF-D970231F5AF4}" destId="{480ABAEA-E909-4E4A-A160-83BC17871860}" srcOrd="2" destOrd="0" presId="urn:microsoft.com/office/officeart/2005/8/layout/cycle2"/>
    <dgm:cxn modelId="{5151524C-EC5C-4728-A454-EE23F4D142D3}" type="presParOf" srcId="{15CADB1D-BC8B-47D3-B8EF-D970231F5AF4}" destId="{E9655BCA-DA88-4F2C-A745-C1D94DFE960E}" srcOrd="3" destOrd="0" presId="urn:microsoft.com/office/officeart/2005/8/layout/cycle2"/>
    <dgm:cxn modelId="{AE9C6BB4-5F40-41AA-8C5E-C0DEFA78CF02}" type="presParOf" srcId="{E9655BCA-DA88-4F2C-A745-C1D94DFE960E}" destId="{2CBA8FA5-3B54-4221-88C1-9770FEEBE290}" srcOrd="0" destOrd="0" presId="urn:microsoft.com/office/officeart/2005/8/layout/cycle2"/>
    <dgm:cxn modelId="{3EB4616F-807E-4BE6-8EBB-5732D93AB42B}" type="presParOf" srcId="{15CADB1D-BC8B-47D3-B8EF-D970231F5AF4}" destId="{D1CFEB3B-6C2D-4F41-A4FB-408FCB32BB39}" srcOrd="4" destOrd="0" presId="urn:microsoft.com/office/officeart/2005/8/layout/cycle2"/>
    <dgm:cxn modelId="{F574B62B-1421-4E26-8BCB-53DB4E35D6AD}" type="presParOf" srcId="{15CADB1D-BC8B-47D3-B8EF-D970231F5AF4}" destId="{9A2DD923-5947-4BB9-AD16-4F484FC350AB}" srcOrd="5" destOrd="0" presId="urn:microsoft.com/office/officeart/2005/8/layout/cycle2"/>
    <dgm:cxn modelId="{91B25B4A-74E0-488C-949A-CD0529239238}" type="presParOf" srcId="{9A2DD923-5947-4BB9-AD16-4F484FC350AB}" destId="{12F90E15-AE04-4147-8AF4-2116496C5930}" srcOrd="0" destOrd="0" presId="urn:microsoft.com/office/officeart/2005/8/layout/cycle2"/>
    <dgm:cxn modelId="{B2DAEDED-D4AE-4441-8ADB-C3007CD46546}" type="presParOf" srcId="{15CADB1D-BC8B-47D3-B8EF-D970231F5AF4}" destId="{CCF83864-3350-47AD-B757-607479E4A979}" srcOrd="6" destOrd="0" presId="urn:microsoft.com/office/officeart/2005/8/layout/cycle2"/>
    <dgm:cxn modelId="{740872FC-EF2C-4C66-8850-B8D936C2A0C0}" type="presParOf" srcId="{15CADB1D-BC8B-47D3-B8EF-D970231F5AF4}" destId="{E55A8EC4-FE4D-4548-884B-659A170A1F19}" srcOrd="7" destOrd="0" presId="urn:microsoft.com/office/officeart/2005/8/layout/cycle2"/>
    <dgm:cxn modelId="{1220AA46-B3D4-4369-8CA8-2CA0366E75E4}" type="presParOf" srcId="{E55A8EC4-FE4D-4548-884B-659A170A1F19}" destId="{AE19E9A1-FBCF-4DE8-BA13-19907648C175}" srcOrd="0" destOrd="0" presId="urn:microsoft.com/office/officeart/2005/8/layout/cycle2"/>
    <dgm:cxn modelId="{B6EFD26B-189B-4991-B924-A1EDE8DF5D31}" type="presParOf" srcId="{15CADB1D-BC8B-47D3-B8EF-D970231F5AF4}" destId="{85A067B1-418E-4265-95B9-D773F8700019}" srcOrd="8" destOrd="0" presId="urn:microsoft.com/office/officeart/2005/8/layout/cycle2"/>
    <dgm:cxn modelId="{B2FC0CAE-7A85-4C16-A120-82F2A9D3860D}" type="presParOf" srcId="{15CADB1D-BC8B-47D3-B8EF-D970231F5AF4}" destId="{F4BCFD03-77DA-45DB-939C-A9C88F02FE19}" srcOrd="9" destOrd="0" presId="urn:microsoft.com/office/officeart/2005/8/layout/cycle2"/>
    <dgm:cxn modelId="{DA03F4A6-E46E-4957-95ED-C42657134574}" type="presParOf" srcId="{F4BCFD03-77DA-45DB-939C-A9C88F02FE19}" destId="{8F7C9A85-6928-44C9-B381-59CEC470CFDA}" srcOrd="0" destOrd="0" presId="urn:microsoft.com/office/officeart/2005/8/layout/cycle2"/>
    <dgm:cxn modelId="{BA76268F-6CC9-43B2-8EBE-4DAFDF1B690D}" type="presParOf" srcId="{15CADB1D-BC8B-47D3-B8EF-D970231F5AF4}" destId="{56FA0BBA-B02A-4174-808E-198E691E0F0C}" srcOrd="10" destOrd="0" presId="urn:microsoft.com/office/officeart/2005/8/layout/cycle2"/>
    <dgm:cxn modelId="{4B27A6EA-3B0D-44AD-9F46-D934125EFCB3}" type="presParOf" srcId="{15CADB1D-BC8B-47D3-B8EF-D970231F5AF4}" destId="{1D671002-4AA5-4898-A77A-0B7C0E41ECFB}" srcOrd="11" destOrd="0" presId="urn:microsoft.com/office/officeart/2005/8/layout/cycle2"/>
    <dgm:cxn modelId="{9A7D4B0C-C482-49A3-8F8B-8BEF5BC657B4}" type="presParOf" srcId="{1D671002-4AA5-4898-A77A-0B7C0E41ECFB}" destId="{C90DB441-9EE0-4ADE-A3B2-79FB0313C389}" srcOrd="0" destOrd="0" presId="urn:microsoft.com/office/officeart/2005/8/layout/cycle2"/>
    <dgm:cxn modelId="{85CC93C7-72AC-4D76-9AE6-423674850887}" type="presParOf" srcId="{15CADB1D-BC8B-47D3-B8EF-D970231F5AF4}" destId="{F043C7AD-8445-4497-B1A0-ABEC1DFC323C}" srcOrd="12" destOrd="0" presId="urn:microsoft.com/office/officeart/2005/8/layout/cycle2"/>
    <dgm:cxn modelId="{E59AEE11-B77B-4DED-9ECD-2972652775D6}" type="presParOf" srcId="{15CADB1D-BC8B-47D3-B8EF-D970231F5AF4}" destId="{49026F2F-9D3A-4377-AC56-59BAD08543C5}" srcOrd="13" destOrd="0" presId="urn:microsoft.com/office/officeart/2005/8/layout/cycle2"/>
    <dgm:cxn modelId="{3B276B18-0313-4772-ACD9-9800C1217C20}" type="presParOf" srcId="{49026F2F-9D3A-4377-AC56-59BAD08543C5}" destId="{473EE07E-6534-4BCE-8C6E-2F13C139D913}" srcOrd="0" destOrd="0" presId="urn:microsoft.com/office/officeart/2005/8/layout/cycle2"/>
    <dgm:cxn modelId="{994EDCB9-B930-4280-B309-2F990B33E3C1}" type="presParOf" srcId="{15CADB1D-BC8B-47D3-B8EF-D970231F5AF4}" destId="{B60C21C3-C93B-4C0D-A84F-33589B070882}" srcOrd="14" destOrd="0" presId="urn:microsoft.com/office/officeart/2005/8/layout/cycle2"/>
    <dgm:cxn modelId="{D1AD747F-36A6-42F1-BBF7-FCDDFA06DA64}" type="presParOf" srcId="{15CADB1D-BC8B-47D3-B8EF-D970231F5AF4}" destId="{82646AAA-5E08-412B-8646-21EBA0088095}" srcOrd="15" destOrd="0" presId="urn:microsoft.com/office/officeart/2005/8/layout/cycle2"/>
    <dgm:cxn modelId="{EFC56C40-03A8-44F5-AC24-FC6DE8EC06B7}" type="presParOf" srcId="{82646AAA-5E08-412B-8646-21EBA0088095}" destId="{3A4E6262-B138-478B-8E00-F47AE029DDD3}" srcOrd="0" destOrd="0" presId="urn:microsoft.com/office/officeart/2005/8/layout/cycle2"/>
    <dgm:cxn modelId="{1815959E-076E-4441-85E2-CF62E91D01E0}" type="presParOf" srcId="{15CADB1D-BC8B-47D3-B8EF-D970231F5AF4}" destId="{5F840EFF-0896-4D6A-84B5-2E847C724498}" srcOrd="16" destOrd="0" presId="urn:microsoft.com/office/officeart/2005/8/layout/cycle2"/>
    <dgm:cxn modelId="{A0251CDE-1E84-4E26-B476-6527635C963A}" type="presParOf" srcId="{15CADB1D-BC8B-47D3-B8EF-D970231F5AF4}" destId="{8EA0CEBB-B09E-4CD2-9B30-30CA4B9BE888}" srcOrd="17" destOrd="0" presId="urn:microsoft.com/office/officeart/2005/8/layout/cycle2"/>
    <dgm:cxn modelId="{2D21043F-4049-4B3A-86EF-76324EABC296}" type="presParOf" srcId="{8EA0CEBB-B09E-4CD2-9B30-30CA4B9BE888}" destId="{C522988D-48D5-4E08-B9E2-3095CEC2877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ED83F-5145-43E3-9D18-1A57951F65E5}">
      <dsp:nvSpPr>
        <dsp:cNvPr id="0" name=""/>
        <dsp:cNvSpPr/>
      </dsp:nvSpPr>
      <dsp:spPr>
        <a:xfrm>
          <a:off x="0" y="0"/>
          <a:ext cx="3611562" cy="361156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F3771-9E97-4C74-9EB6-8A9C14F8FF3E}">
      <dsp:nvSpPr>
        <dsp:cNvPr id="0" name=""/>
        <dsp:cNvSpPr/>
      </dsp:nvSpPr>
      <dsp:spPr>
        <a:xfrm>
          <a:off x="1805781" y="0"/>
          <a:ext cx="5738018" cy="36115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7030A0"/>
              </a:solidFill>
            </a:rPr>
            <a:t>Academic Goals</a:t>
          </a:r>
        </a:p>
      </dsp:txBody>
      <dsp:txXfrm>
        <a:off x="1805781" y="0"/>
        <a:ext cx="5738018" cy="1083471"/>
      </dsp:txXfrm>
    </dsp:sp>
    <dsp:sp modelId="{EDC566B5-6D5A-477D-8B9C-977E92D26107}">
      <dsp:nvSpPr>
        <dsp:cNvPr id="0" name=""/>
        <dsp:cNvSpPr/>
      </dsp:nvSpPr>
      <dsp:spPr>
        <a:xfrm>
          <a:off x="632024" y="1083471"/>
          <a:ext cx="2347513" cy="234751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73C3D-B24C-4DD6-91A7-E6A6B4230F35}">
      <dsp:nvSpPr>
        <dsp:cNvPr id="0" name=""/>
        <dsp:cNvSpPr/>
      </dsp:nvSpPr>
      <dsp:spPr>
        <a:xfrm>
          <a:off x="1805781" y="1083471"/>
          <a:ext cx="5738018" cy="23475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7030A0"/>
              </a:solidFill>
            </a:rPr>
            <a:t>Social Goals</a:t>
          </a:r>
        </a:p>
      </dsp:txBody>
      <dsp:txXfrm>
        <a:off x="1805781" y="1083471"/>
        <a:ext cx="5738018" cy="1083467"/>
      </dsp:txXfrm>
    </dsp:sp>
    <dsp:sp modelId="{3BF9B4A5-77A1-48DD-A18A-5EE34B8BFB02}">
      <dsp:nvSpPr>
        <dsp:cNvPr id="0" name=""/>
        <dsp:cNvSpPr/>
      </dsp:nvSpPr>
      <dsp:spPr>
        <a:xfrm>
          <a:off x="1264047" y="2166938"/>
          <a:ext cx="1083467" cy="108346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33AA31-9A13-4593-B8D8-C4262F2C34EC}">
      <dsp:nvSpPr>
        <dsp:cNvPr id="0" name=""/>
        <dsp:cNvSpPr/>
      </dsp:nvSpPr>
      <dsp:spPr>
        <a:xfrm>
          <a:off x="1805781" y="2166938"/>
          <a:ext cx="5738018" cy="10834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7030A0"/>
              </a:solidFill>
            </a:rPr>
            <a:t>Career Goals</a:t>
          </a:r>
        </a:p>
      </dsp:txBody>
      <dsp:txXfrm>
        <a:off x="1805781" y="2166938"/>
        <a:ext cx="5738018" cy="10834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EFC9C-04E5-4C9B-BEF8-54941E09AA9E}">
      <dsp:nvSpPr>
        <dsp:cNvPr id="0" name=""/>
        <dsp:cNvSpPr/>
      </dsp:nvSpPr>
      <dsp:spPr>
        <a:xfrm>
          <a:off x="3257031" y="1804880"/>
          <a:ext cx="1715536" cy="164803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Grants</a:t>
          </a:r>
          <a:endParaRPr lang="en-US" sz="2900" b="1" kern="1200" dirty="0"/>
        </a:p>
      </dsp:txBody>
      <dsp:txXfrm>
        <a:off x="3508265" y="2046230"/>
        <a:ext cx="1213068" cy="1165338"/>
      </dsp:txXfrm>
    </dsp:sp>
    <dsp:sp modelId="{3ED27319-AE00-4F4B-A032-9287244C3F13}">
      <dsp:nvSpPr>
        <dsp:cNvPr id="0" name=""/>
        <dsp:cNvSpPr/>
      </dsp:nvSpPr>
      <dsp:spPr>
        <a:xfrm rot="16200000">
          <a:off x="4003585" y="1366344"/>
          <a:ext cx="222428" cy="4699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036949" y="1493705"/>
        <a:ext cx="155700" cy="281993"/>
      </dsp:txXfrm>
    </dsp:sp>
    <dsp:sp modelId="{F3BF032C-294E-4D6A-863C-50DB73F810E0}">
      <dsp:nvSpPr>
        <dsp:cNvPr id="0" name=""/>
        <dsp:cNvSpPr/>
      </dsp:nvSpPr>
      <dsp:spPr>
        <a:xfrm>
          <a:off x="3423642" y="2889"/>
          <a:ext cx="1382315" cy="13823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Federal</a:t>
          </a:r>
          <a:endParaRPr lang="en-US" sz="2000" b="1" kern="1200" dirty="0"/>
        </a:p>
      </dsp:txBody>
      <dsp:txXfrm>
        <a:off x="3626077" y="205324"/>
        <a:ext cx="977445" cy="977445"/>
      </dsp:txXfrm>
    </dsp:sp>
    <dsp:sp modelId="{33B5CBE5-A4AC-4C30-B103-52A7C00BDEA7}">
      <dsp:nvSpPr>
        <dsp:cNvPr id="0" name=""/>
        <dsp:cNvSpPr/>
      </dsp:nvSpPr>
      <dsp:spPr>
        <a:xfrm>
          <a:off x="5057472" y="2393906"/>
          <a:ext cx="204541" cy="4699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057472" y="2487903"/>
        <a:ext cx="143179" cy="281993"/>
      </dsp:txXfrm>
    </dsp:sp>
    <dsp:sp modelId="{79E7B522-A236-4731-8DD3-426917BAB718}">
      <dsp:nvSpPr>
        <dsp:cNvPr id="0" name=""/>
        <dsp:cNvSpPr/>
      </dsp:nvSpPr>
      <dsp:spPr>
        <a:xfrm>
          <a:off x="5358495" y="1937742"/>
          <a:ext cx="1382315" cy="1382315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State</a:t>
          </a:r>
          <a:endParaRPr lang="en-US" sz="2000" b="1" kern="1200" dirty="0"/>
        </a:p>
      </dsp:txBody>
      <dsp:txXfrm>
        <a:off x="5560930" y="2140177"/>
        <a:ext cx="977445" cy="977445"/>
      </dsp:txXfrm>
    </dsp:sp>
    <dsp:sp modelId="{0DD2B9AC-2BBE-427E-98B4-B8787EB4980A}">
      <dsp:nvSpPr>
        <dsp:cNvPr id="0" name=""/>
        <dsp:cNvSpPr/>
      </dsp:nvSpPr>
      <dsp:spPr>
        <a:xfrm rot="5400000">
          <a:off x="4003585" y="3421468"/>
          <a:ext cx="222428" cy="4699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036949" y="3482101"/>
        <a:ext cx="155700" cy="281993"/>
      </dsp:txXfrm>
    </dsp:sp>
    <dsp:sp modelId="{190AD737-E4EE-4918-94DA-EBA9B53EBDFE}">
      <dsp:nvSpPr>
        <dsp:cNvPr id="0" name=""/>
        <dsp:cNvSpPr/>
      </dsp:nvSpPr>
      <dsp:spPr>
        <a:xfrm>
          <a:off x="3423642" y="3872595"/>
          <a:ext cx="1382315" cy="1382315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Institutional</a:t>
          </a:r>
          <a:endParaRPr lang="en-US" sz="1400" b="1" kern="1200" dirty="0"/>
        </a:p>
      </dsp:txBody>
      <dsp:txXfrm>
        <a:off x="3626077" y="4075030"/>
        <a:ext cx="977445" cy="977445"/>
      </dsp:txXfrm>
    </dsp:sp>
    <dsp:sp modelId="{1AA0197C-B8BD-4E4F-BE13-099C38107D95}">
      <dsp:nvSpPr>
        <dsp:cNvPr id="0" name=""/>
        <dsp:cNvSpPr/>
      </dsp:nvSpPr>
      <dsp:spPr>
        <a:xfrm rot="10800000">
          <a:off x="2967586" y="2393906"/>
          <a:ext cx="204541" cy="4699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3028948" y="2487903"/>
        <a:ext cx="143179" cy="281993"/>
      </dsp:txXfrm>
    </dsp:sp>
    <dsp:sp modelId="{9429BD63-E637-49BE-ACA9-7B2686203B3D}">
      <dsp:nvSpPr>
        <dsp:cNvPr id="0" name=""/>
        <dsp:cNvSpPr/>
      </dsp:nvSpPr>
      <dsp:spPr>
        <a:xfrm>
          <a:off x="1488789" y="1937742"/>
          <a:ext cx="1382315" cy="1382315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Private</a:t>
          </a:r>
          <a:endParaRPr lang="en-US" sz="2000" b="1" kern="1200" dirty="0"/>
        </a:p>
      </dsp:txBody>
      <dsp:txXfrm>
        <a:off x="1691224" y="2140177"/>
        <a:ext cx="977445" cy="9774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E06DF-3217-4897-964F-73C56076DEBC}">
      <dsp:nvSpPr>
        <dsp:cNvPr id="0" name=""/>
        <dsp:cNvSpPr/>
      </dsp:nvSpPr>
      <dsp:spPr>
        <a:xfrm>
          <a:off x="0" y="0"/>
          <a:ext cx="58673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60A8E-1B58-4A5E-B58A-3286C9CDE842}">
      <dsp:nvSpPr>
        <dsp:cNvPr id="0" name=""/>
        <dsp:cNvSpPr/>
      </dsp:nvSpPr>
      <dsp:spPr>
        <a:xfrm>
          <a:off x="0" y="0"/>
          <a:ext cx="1173479" cy="378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FAFSA deadline:  ASAP after October 1.  Must be a TN resident.  Returning students will be awarded first and then new students with an EFC of 0.</a:t>
          </a:r>
        </a:p>
      </dsp:txBody>
      <dsp:txXfrm>
        <a:off x="0" y="0"/>
        <a:ext cx="1173479" cy="3784600"/>
      </dsp:txXfrm>
    </dsp:sp>
    <dsp:sp modelId="{5B2216E9-16B3-4CDC-9ACB-63FD24981DD1}">
      <dsp:nvSpPr>
        <dsp:cNvPr id="0" name=""/>
        <dsp:cNvSpPr/>
      </dsp:nvSpPr>
      <dsp:spPr>
        <a:xfrm>
          <a:off x="1261490" y="44489"/>
          <a:ext cx="4605909" cy="889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4 </a:t>
          </a:r>
          <a:r>
            <a:rPr lang="en-US" sz="3500" b="1" kern="1200" dirty="0" err="1">
              <a:solidFill>
                <a:schemeClr val="accent2">
                  <a:lumMod val="60000"/>
                  <a:lumOff val="40000"/>
                </a:schemeClr>
              </a:solidFill>
            </a:rPr>
            <a:t>yr</a:t>
          </a:r>
          <a:r>
            <a:rPr lang="en-US" sz="35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/2yr private-$4,000</a:t>
          </a:r>
        </a:p>
      </dsp:txBody>
      <dsp:txXfrm>
        <a:off x="1261490" y="44489"/>
        <a:ext cx="4605909" cy="889787"/>
      </dsp:txXfrm>
    </dsp:sp>
    <dsp:sp modelId="{6B20F542-23F4-4A6C-AA5C-00CEDF6AFB50}">
      <dsp:nvSpPr>
        <dsp:cNvPr id="0" name=""/>
        <dsp:cNvSpPr/>
      </dsp:nvSpPr>
      <dsp:spPr>
        <a:xfrm>
          <a:off x="1173479" y="934276"/>
          <a:ext cx="46939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708D2F-9479-4146-9324-4ED0B9C3170D}">
      <dsp:nvSpPr>
        <dsp:cNvPr id="0" name=""/>
        <dsp:cNvSpPr/>
      </dsp:nvSpPr>
      <dsp:spPr>
        <a:xfrm>
          <a:off x="1261490" y="978766"/>
          <a:ext cx="4605909" cy="889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4 </a:t>
          </a:r>
          <a:r>
            <a:rPr lang="en-US" sz="3500" b="1" kern="1200" dirty="0" err="1">
              <a:solidFill>
                <a:schemeClr val="accent2">
                  <a:lumMod val="60000"/>
                  <a:lumOff val="40000"/>
                </a:schemeClr>
              </a:solidFill>
            </a:rPr>
            <a:t>yr</a:t>
          </a:r>
          <a:r>
            <a:rPr lang="en-US" sz="35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 public-$2,000</a:t>
          </a:r>
        </a:p>
      </dsp:txBody>
      <dsp:txXfrm>
        <a:off x="1261490" y="978766"/>
        <a:ext cx="4605909" cy="889787"/>
      </dsp:txXfrm>
    </dsp:sp>
    <dsp:sp modelId="{B7A8E0CC-7CFA-4150-AA9F-9CDDE54AE2A2}">
      <dsp:nvSpPr>
        <dsp:cNvPr id="0" name=""/>
        <dsp:cNvSpPr/>
      </dsp:nvSpPr>
      <dsp:spPr>
        <a:xfrm>
          <a:off x="1173479" y="1868553"/>
          <a:ext cx="46939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08C8B-408D-45E4-BEC5-AA08C4A7B157}">
      <dsp:nvSpPr>
        <dsp:cNvPr id="0" name=""/>
        <dsp:cNvSpPr/>
      </dsp:nvSpPr>
      <dsp:spPr>
        <a:xfrm>
          <a:off x="1261490" y="1913043"/>
          <a:ext cx="4605909" cy="889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2 </a:t>
          </a:r>
          <a:r>
            <a:rPr lang="en-US" sz="3500" b="1" kern="1200" dirty="0" err="1">
              <a:solidFill>
                <a:schemeClr val="accent2">
                  <a:lumMod val="60000"/>
                  <a:lumOff val="40000"/>
                </a:schemeClr>
              </a:solidFill>
            </a:rPr>
            <a:t>yr</a:t>
          </a:r>
          <a:r>
            <a:rPr lang="en-US" sz="35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 public-$1,300</a:t>
          </a:r>
        </a:p>
      </dsp:txBody>
      <dsp:txXfrm>
        <a:off x="1261490" y="1913043"/>
        <a:ext cx="4605909" cy="889787"/>
      </dsp:txXfrm>
    </dsp:sp>
    <dsp:sp modelId="{893D9F47-E9EB-4563-AB3B-AC61065EB973}">
      <dsp:nvSpPr>
        <dsp:cNvPr id="0" name=""/>
        <dsp:cNvSpPr/>
      </dsp:nvSpPr>
      <dsp:spPr>
        <a:xfrm>
          <a:off x="1173479" y="2802830"/>
          <a:ext cx="46939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888BF-3DC2-4042-89D8-B54DA46DBC16}">
      <dsp:nvSpPr>
        <dsp:cNvPr id="0" name=""/>
        <dsp:cNvSpPr/>
      </dsp:nvSpPr>
      <dsp:spPr>
        <a:xfrm>
          <a:off x="1261490" y="2847320"/>
          <a:ext cx="4605909" cy="889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TCAT-$1,000</a:t>
          </a:r>
        </a:p>
      </dsp:txBody>
      <dsp:txXfrm>
        <a:off x="1261490" y="2847320"/>
        <a:ext cx="4605909" cy="889787"/>
      </dsp:txXfrm>
    </dsp:sp>
    <dsp:sp modelId="{E3427B8A-858E-4B06-ACCA-552A2812CFB6}">
      <dsp:nvSpPr>
        <dsp:cNvPr id="0" name=""/>
        <dsp:cNvSpPr/>
      </dsp:nvSpPr>
      <dsp:spPr>
        <a:xfrm>
          <a:off x="1173479" y="3737107"/>
          <a:ext cx="46939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F154A-B1A4-46CC-BFF7-F7365171D223}">
      <dsp:nvSpPr>
        <dsp:cNvPr id="0" name=""/>
        <dsp:cNvSpPr/>
      </dsp:nvSpPr>
      <dsp:spPr>
        <a:xfrm>
          <a:off x="577" y="1620"/>
          <a:ext cx="5028045" cy="1293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b="1" kern="1200"/>
            <a:t>Scholarships</a:t>
          </a:r>
          <a:endParaRPr lang="en-US" sz="5600" b="1" kern="1200" dirty="0"/>
        </a:p>
      </dsp:txBody>
      <dsp:txXfrm>
        <a:off x="38471" y="39514"/>
        <a:ext cx="4952257" cy="1218024"/>
      </dsp:txXfrm>
    </dsp:sp>
    <dsp:sp modelId="{6F451B4E-DDEA-4B16-9919-EE68EB4F7E00}">
      <dsp:nvSpPr>
        <dsp:cNvPr id="0" name=""/>
        <dsp:cNvSpPr/>
      </dsp:nvSpPr>
      <dsp:spPr>
        <a:xfrm>
          <a:off x="577" y="1385093"/>
          <a:ext cx="3284475" cy="12938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TN Education Lottery Scholarship Program (HOPE)</a:t>
          </a:r>
          <a:endParaRPr lang="en-US" sz="2400" b="1" kern="1200" dirty="0"/>
        </a:p>
      </dsp:txBody>
      <dsp:txXfrm>
        <a:off x="38471" y="1422987"/>
        <a:ext cx="3208687" cy="1218024"/>
      </dsp:txXfrm>
    </dsp:sp>
    <dsp:sp modelId="{AD2B9883-2E4D-42C9-AB43-C1FCAFF74D0F}">
      <dsp:nvSpPr>
        <dsp:cNvPr id="0" name=""/>
        <dsp:cNvSpPr/>
      </dsp:nvSpPr>
      <dsp:spPr>
        <a:xfrm>
          <a:off x="577" y="2768567"/>
          <a:ext cx="1608459" cy="12938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TN Promise</a:t>
          </a:r>
          <a:endParaRPr lang="en-US" sz="2400" b="1" kern="1200" dirty="0"/>
        </a:p>
      </dsp:txBody>
      <dsp:txXfrm>
        <a:off x="38471" y="2806461"/>
        <a:ext cx="1532671" cy="1218024"/>
      </dsp:txXfrm>
    </dsp:sp>
    <dsp:sp modelId="{3C64FDB7-C395-44CA-AB36-68E4CF06B55A}">
      <dsp:nvSpPr>
        <dsp:cNvPr id="0" name=""/>
        <dsp:cNvSpPr/>
      </dsp:nvSpPr>
      <dsp:spPr>
        <a:xfrm>
          <a:off x="1676592" y="2768567"/>
          <a:ext cx="1608459" cy="12938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Institutional</a:t>
          </a:r>
          <a:endParaRPr lang="en-US" sz="2000" b="1" kern="1200" dirty="0"/>
        </a:p>
      </dsp:txBody>
      <dsp:txXfrm>
        <a:off x="1714486" y="2806461"/>
        <a:ext cx="1532671" cy="1218024"/>
      </dsp:txXfrm>
    </dsp:sp>
    <dsp:sp modelId="{2EF1AAD2-84E6-4239-8AD9-E201AAF93893}">
      <dsp:nvSpPr>
        <dsp:cNvPr id="0" name=""/>
        <dsp:cNvSpPr/>
      </dsp:nvSpPr>
      <dsp:spPr>
        <a:xfrm>
          <a:off x="3420162" y="1385093"/>
          <a:ext cx="1608459" cy="12938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Ned McWherter Scholars Program</a:t>
          </a:r>
          <a:endParaRPr lang="en-US" sz="2000" b="1" kern="1200" dirty="0"/>
        </a:p>
      </dsp:txBody>
      <dsp:txXfrm>
        <a:off x="3458056" y="1422987"/>
        <a:ext cx="1532671" cy="1218024"/>
      </dsp:txXfrm>
    </dsp:sp>
    <dsp:sp modelId="{4E6EDAB3-DCAC-4748-A9C3-16341DF4E6D5}">
      <dsp:nvSpPr>
        <dsp:cNvPr id="0" name=""/>
        <dsp:cNvSpPr/>
      </dsp:nvSpPr>
      <dsp:spPr>
        <a:xfrm>
          <a:off x="3420162" y="2768567"/>
          <a:ext cx="1608459" cy="12938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Private</a:t>
          </a:r>
          <a:endParaRPr lang="en-US" sz="2000" b="1" kern="1200" dirty="0"/>
        </a:p>
      </dsp:txBody>
      <dsp:txXfrm>
        <a:off x="3458056" y="2806461"/>
        <a:ext cx="1532671" cy="12180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03FA7-38D7-4AFC-B250-94279DE83106}">
      <dsp:nvSpPr>
        <dsp:cNvPr id="0" name=""/>
        <dsp:cNvSpPr/>
      </dsp:nvSpPr>
      <dsp:spPr>
        <a:xfrm rot="16200000">
          <a:off x="662795" y="2450599"/>
          <a:ext cx="1515979" cy="2101174"/>
        </a:xfrm>
        <a:prstGeom prst="upArrow">
          <a:avLst>
            <a:gd name="adj1" fmla="val 50000"/>
            <a:gd name="adj2" fmla="val 35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21 ACT (980 SAT)</a:t>
          </a:r>
        </a:p>
      </dsp:txBody>
      <dsp:txXfrm rot="5400000">
        <a:off x="635494" y="3122191"/>
        <a:ext cx="1835878" cy="757989"/>
      </dsp:txXfrm>
    </dsp:sp>
    <dsp:sp modelId="{00664E50-F623-437B-B892-877E0DE4456D}">
      <dsp:nvSpPr>
        <dsp:cNvPr id="0" name=""/>
        <dsp:cNvSpPr/>
      </dsp:nvSpPr>
      <dsp:spPr>
        <a:xfrm rot="5400000">
          <a:off x="3822163" y="2443863"/>
          <a:ext cx="1543118" cy="2141810"/>
        </a:xfrm>
        <a:prstGeom prst="upArrow">
          <a:avLst>
            <a:gd name="adj1" fmla="val 50000"/>
            <a:gd name="adj2" fmla="val 35000"/>
          </a:avLst>
        </a:prstGeom>
        <a:solidFill>
          <a:srgbClr val="B9E0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3.0 weighted overall GPA</a:t>
          </a:r>
        </a:p>
      </dsp:txBody>
      <dsp:txXfrm rot="-5400000">
        <a:off x="3522818" y="3128989"/>
        <a:ext cx="1871764" cy="77155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BED4D-24CD-4AFF-9E8D-8CBBC023F3CC}">
      <dsp:nvSpPr>
        <dsp:cNvPr id="0" name=""/>
        <dsp:cNvSpPr/>
      </dsp:nvSpPr>
      <dsp:spPr>
        <a:xfrm>
          <a:off x="0" y="737387"/>
          <a:ext cx="830212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59A2B-EFD8-426D-8DDE-E0DF8DF3FF4D}">
      <dsp:nvSpPr>
        <dsp:cNvPr id="0" name=""/>
        <dsp:cNvSpPr/>
      </dsp:nvSpPr>
      <dsp:spPr>
        <a:xfrm>
          <a:off x="415106" y="530747"/>
          <a:ext cx="5811489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660" tIns="0" rIns="21966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TCAT, 2-year, 4-year (pursuing an Associate’s degree)</a:t>
          </a:r>
          <a:endParaRPr lang="en-US" sz="1400" b="1" kern="1200" dirty="0"/>
        </a:p>
      </dsp:txBody>
      <dsp:txXfrm>
        <a:off x="435281" y="550922"/>
        <a:ext cx="5771139" cy="372930"/>
      </dsp:txXfrm>
    </dsp:sp>
    <dsp:sp modelId="{210110FF-EC77-497F-B4FA-05A3871EEDEC}">
      <dsp:nvSpPr>
        <dsp:cNvPr id="0" name=""/>
        <dsp:cNvSpPr/>
      </dsp:nvSpPr>
      <dsp:spPr>
        <a:xfrm>
          <a:off x="0" y="1372427"/>
          <a:ext cx="830212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A9BDE-2664-4254-91D3-3C4C62299E78}">
      <dsp:nvSpPr>
        <dsp:cNvPr id="0" name=""/>
        <dsp:cNvSpPr/>
      </dsp:nvSpPr>
      <dsp:spPr>
        <a:xfrm>
          <a:off x="415106" y="1165787"/>
          <a:ext cx="5811489" cy="413280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660" tIns="0" rIns="21966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Promise application completed by November 1</a:t>
          </a:r>
        </a:p>
      </dsp:txBody>
      <dsp:txXfrm>
        <a:off x="435281" y="1185962"/>
        <a:ext cx="5771139" cy="372930"/>
      </dsp:txXfrm>
    </dsp:sp>
    <dsp:sp modelId="{2D6BC38A-EDF4-4C6B-8A7A-C1F4BCBC4155}">
      <dsp:nvSpPr>
        <dsp:cNvPr id="0" name=""/>
        <dsp:cNvSpPr/>
      </dsp:nvSpPr>
      <dsp:spPr>
        <a:xfrm>
          <a:off x="0" y="2007467"/>
          <a:ext cx="830212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D42FE-1D56-4E3B-9D08-8BEFBB7C3D1E}">
      <dsp:nvSpPr>
        <dsp:cNvPr id="0" name=""/>
        <dsp:cNvSpPr/>
      </dsp:nvSpPr>
      <dsp:spPr>
        <a:xfrm>
          <a:off x="415106" y="1800827"/>
          <a:ext cx="5811489" cy="413280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660" tIns="0" rIns="21966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FAFSA application completed by January 16</a:t>
          </a:r>
        </a:p>
      </dsp:txBody>
      <dsp:txXfrm>
        <a:off x="435281" y="1821002"/>
        <a:ext cx="5771139" cy="372930"/>
      </dsp:txXfrm>
    </dsp:sp>
    <dsp:sp modelId="{F4875DC1-9324-4A09-B668-85491CE439F1}">
      <dsp:nvSpPr>
        <dsp:cNvPr id="0" name=""/>
        <dsp:cNvSpPr/>
      </dsp:nvSpPr>
      <dsp:spPr>
        <a:xfrm>
          <a:off x="0" y="2642507"/>
          <a:ext cx="830212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32198-23E8-4EAF-8D2E-897D0D2619FD}">
      <dsp:nvSpPr>
        <dsp:cNvPr id="0" name=""/>
        <dsp:cNvSpPr/>
      </dsp:nvSpPr>
      <dsp:spPr>
        <a:xfrm>
          <a:off x="415106" y="2435867"/>
          <a:ext cx="5811489" cy="413280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660" tIns="0" rIns="21966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8 hours of community service prior to Fall enrollment and during year</a:t>
          </a:r>
        </a:p>
      </dsp:txBody>
      <dsp:txXfrm>
        <a:off x="435281" y="2456042"/>
        <a:ext cx="5771139" cy="372930"/>
      </dsp:txXfrm>
    </dsp:sp>
    <dsp:sp modelId="{651C3516-2D5C-4396-8FA3-02C1BB4310E9}">
      <dsp:nvSpPr>
        <dsp:cNvPr id="0" name=""/>
        <dsp:cNvSpPr/>
      </dsp:nvSpPr>
      <dsp:spPr>
        <a:xfrm>
          <a:off x="0" y="3277547"/>
          <a:ext cx="830212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2B4FB-C5D3-44FB-BBF4-9BF29353FB1C}">
      <dsp:nvSpPr>
        <dsp:cNvPr id="0" name=""/>
        <dsp:cNvSpPr/>
      </dsp:nvSpPr>
      <dsp:spPr>
        <a:xfrm>
          <a:off x="415106" y="3070907"/>
          <a:ext cx="5811489" cy="413280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660" tIns="0" rIns="21966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 mandatory Promise meeting</a:t>
          </a:r>
        </a:p>
      </dsp:txBody>
      <dsp:txXfrm>
        <a:off x="435281" y="3091082"/>
        <a:ext cx="5771139" cy="372930"/>
      </dsp:txXfrm>
    </dsp:sp>
    <dsp:sp modelId="{CB30A7E3-EDB9-4487-BF66-A36F0CD1DF3A}">
      <dsp:nvSpPr>
        <dsp:cNvPr id="0" name=""/>
        <dsp:cNvSpPr/>
      </dsp:nvSpPr>
      <dsp:spPr>
        <a:xfrm>
          <a:off x="0" y="3912587"/>
          <a:ext cx="830212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4904A-DCB6-4F15-B19A-3AB62B5461E8}">
      <dsp:nvSpPr>
        <dsp:cNvPr id="0" name=""/>
        <dsp:cNvSpPr/>
      </dsp:nvSpPr>
      <dsp:spPr>
        <a:xfrm>
          <a:off x="415106" y="3705947"/>
          <a:ext cx="5811489" cy="41328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660" tIns="0" rIns="21966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Mentor</a:t>
          </a:r>
        </a:p>
      </dsp:txBody>
      <dsp:txXfrm>
        <a:off x="435281" y="3726122"/>
        <a:ext cx="5771139" cy="37293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3D5EB-7052-45C2-B192-D9E9B726707A}">
      <dsp:nvSpPr>
        <dsp:cNvPr id="0" name=""/>
        <dsp:cNvSpPr/>
      </dsp:nvSpPr>
      <dsp:spPr>
        <a:xfrm>
          <a:off x="3775" y="0"/>
          <a:ext cx="3631927" cy="423287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Employment</a:t>
          </a:r>
          <a:endParaRPr lang="en-US" sz="3600" b="1" kern="1200" dirty="0"/>
        </a:p>
      </dsp:txBody>
      <dsp:txXfrm>
        <a:off x="3775" y="0"/>
        <a:ext cx="3631927" cy="1269861"/>
      </dsp:txXfrm>
    </dsp:sp>
    <dsp:sp modelId="{FCD88DC7-0AC1-4B83-9F99-BD2309E12A29}">
      <dsp:nvSpPr>
        <dsp:cNvPr id="0" name=""/>
        <dsp:cNvSpPr/>
      </dsp:nvSpPr>
      <dsp:spPr>
        <a:xfrm>
          <a:off x="366968" y="1271101"/>
          <a:ext cx="2905541" cy="12762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Federal Work Study</a:t>
          </a:r>
        </a:p>
      </dsp:txBody>
      <dsp:txXfrm>
        <a:off x="404349" y="1308482"/>
        <a:ext cx="2830779" cy="1201506"/>
      </dsp:txXfrm>
    </dsp:sp>
    <dsp:sp modelId="{21EEAD67-0227-499F-9352-FE570B59F874}">
      <dsp:nvSpPr>
        <dsp:cNvPr id="0" name=""/>
        <dsp:cNvSpPr/>
      </dsp:nvSpPr>
      <dsp:spPr>
        <a:xfrm>
          <a:off x="366968" y="2743718"/>
          <a:ext cx="2905541" cy="1276268"/>
        </a:xfrm>
        <a:prstGeom prst="roundRect">
          <a:avLst>
            <a:gd name="adj" fmla="val 1000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Campus Employment</a:t>
          </a:r>
        </a:p>
      </dsp:txBody>
      <dsp:txXfrm>
        <a:off x="404349" y="2781099"/>
        <a:ext cx="2830779" cy="1201506"/>
      </dsp:txXfrm>
    </dsp:sp>
    <dsp:sp modelId="{744FD789-78A6-43C0-90F0-4E4DE1B805D3}">
      <dsp:nvSpPr>
        <dsp:cNvPr id="0" name=""/>
        <dsp:cNvSpPr/>
      </dsp:nvSpPr>
      <dsp:spPr>
        <a:xfrm>
          <a:off x="3908097" y="0"/>
          <a:ext cx="3631927" cy="423287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Loans</a:t>
          </a:r>
          <a:endParaRPr lang="en-US" sz="3600" b="1" kern="1200" dirty="0"/>
        </a:p>
      </dsp:txBody>
      <dsp:txXfrm>
        <a:off x="3908097" y="0"/>
        <a:ext cx="3631927" cy="1269861"/>
      </dsp:txXfrm>
    </dsp:sp>
    <dsp:sp modelId="{A06E336D-FA05-4D7A-AD33-F5C7316B2A71}">
      <dsp:nvSpPr>
        <dsp:cNvPr id="0" name=""/>
        <dsp:cNvSpPr/>
      </dsp:nvSpPr>
      <dsp:spPr>
        <a:xfrm>
          <a:off x="4271289" y="1269964"/>
          <a:ext cx="2905541" cy="616639"/>
        </a:xfrm>
        <a:prstGeom prst="roundRect">
          <a:avLst>
            <a:gd name="adj" fmla="val 1000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Stafford Loan</a:t>
          </a:r>
        </a:p>
      </dsp:txBody>
      <dsp:txXfrm>
        <a:off x="4289350" y="1288025"/>
        <a:ext cx="2869419" cy="580517"/>
      </dsp:txXfrm>
    </dsp:sp>
    <dsp:sp modelId="{9C305961-12BB-4225-940F-45D82E39000D}">
      <dsp:nvSpPr>
        <dsp:cNvPr id="0" name=""/>
        <dsp:cNvSpPr/>
      </dsp:nvSpPr>
      <dsp:spPr>
        <a:xfrm>
          <a:off x="4271289" y="1981470"/>
          <a:ext cx="2905541" cy="616639"/>
        </a:xfrm>
        <a:prstGeom prst="roundRect">
          <a:avLst>
            <a:gd name="adj" fmla="val 1000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Perkins Loan</a:t>
          </a:r>
        </a:p>
      </dsp:txBody>
      <dsp:txXfrm>
        <a:off x="4289350" y="1999531"/>
        <a:ext cx="2869419" cy="580517"/>
      </dsp:txXfrm>
    </dsp:sp>
    <dsp:sp modelId="{CF04B65C-ECBC-4C64-907B-8E0398F1A92A}">
      <dsp:nvSpPr>
        <dsp:cNvPr id="0" name=""/>
        <dsp:cNvSpPr/>
      </dsp:nvSpPr>
      <dsp:spPr>
        <a:xfrm>
          <a:off x="4271289" y="2692977"/>
          <a:ext cx="2905541" cy="616639"/>
        </a:xfrm>
        <a:prstGeom prst="roundRect">
          <a:avLst>
            <a:gd name="adj" fmla="val 1000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Parent (PLUS) Loan</a:t>
          </a:r>
        </a:p>
      </dsp:txBody>
      <dsp:txXfrm>
        <a:off x="4289350" y="2711038"/>
        <a:ext cx="2869419" cy="580517"/>
      </dsp:txXfrm>
    </dsp:sp>
    <dsp:sp modelId="{45134182-C34F-4BF6-B063-B8DB41B55AF1}">
      <dsp:nvSpPr>
        <dsp:cNvPr id="0" name=""/>
        <dsp:cNvSpPr/>
      </dsp:nvSpPr>
      <dsp:spPr>
        <a:xfrm>
          <a:off x="4271289" y="3404484"/>
          <a:ext cx="2905541" cy="616639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Alternative Loans</a:t>
          </a:r>
        </a:p>
      </dsp:txBody>
      <dsp:txXfrm>
        <a:off x="4289350" y="3422545"/>
        <a:ext cx="2869419" cy="58051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6EB32-5CC0-4C24-97DF-3B08E9E24C10}">
      <dsp:nvSpPr>
        <dsp:cNvPr id="0" name=""/>
        <dsp:cNvSpPr/>
      </dsp:nvSpPr>
      <dsp:spPr>
        <a:xfrm>
          <a:off x="520326" y="224357"/>
          <a:ext cx="3246889" cy="3246889"/>
        </a:xfrm>
        <a:prstGeom prst="pie">
          <a:avLst>
            <a:gd name="adj1" fmla="val 16200000"/>
            <a:gd name="adj2" fmla="val 19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Pell Grant</a:t>
          </a:r>
          <a:endParaRPr lang="en-US" sz="1600" b="1" kern="1200" dirty="0"/>
        </a:p>
      </dsp:txBody>
      <dsp:txXfrm>
        <a:off x="2221077" y="639108"/>
        <a:ext cx="850375" cy="657108"/>
      </dsp:txXfrm>
    </dsp:sp>
    <dsp:sp modelId="{D6A1EA0F-1910-4B82-AC0F-7158DA11DCB8}">
      <dsp:nvSpPr>
        <dsp:cNvPr id="0" name=""/>
        <dsp:cNvSpPr/>
      </dsp:nvSpPr>
      <dsp:spPr>
        <a:xfrm>
          <a:off x="558979" y="291227"/>
          <a:ext cx="3246889" cy="3246889"/>
        </a:xfrm>
        <a:prstGeom prst="pie">
          <a:avLst>
            <a:gd name="adj1" fmla="val 19800000"/>
            <a:gd name="adj2" fmla="val 180000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SEOG</a:t>
          </a:r>
          <a:endParaRPr lang="en-US" sz="1600" b="1" kern="1200" dirty="0"/>
        </a:p>
      </dsp:txBody>
      <dsp:txXfrm>
        <a:off x="2762226" y="1605444"/>
        <a:ext cx="889029" cy="637781"/>
      </dsp:txXfrm>
    </dsp:sp>
    <dsp:sp modelId="{071992AA-49FD-4166-8CE2-CB7FA7ECF6CF}">
      <dsp:nvSpPr>
        <dsp:cNvPr id="0" name=""/>
        <dsp:cNvSpPr/>
      </dsp:nvSpPr>
      <dsp:spPr>
        <a:xfrm>
          <a:off x="520326" y="358098"/>
          <a:ext cx="3246889" cy="3246889"/>
        </a:xfrm>
        <a:prstGeom prst="pie">
          <a:avLst>
            <a:gd name="adj1" fmla="val 1800000"/>
            <a:gd name="adj2" fmla="val 540000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Work Study</a:t>
          </a:r>
          <a:endParaRPr lang="en-US" sz="1600" b="1" kern="1200" dirty="0"/>
        </a:p>
      </dsp:txBody>
      <dsp:txXfrm>
        <a:off x="2221077" y="2552454"/>
        <a:ext cx="850375" cy="657108"/>
      </dsp:txXfrm>
    </dsp:sp>
    <dsp:sp modelId="{82CDFBAF-8E05-47DC-A1C7-D6D869118482}">
      <dsp:nvSpPr>
        <dsp:cNvPr id="0" name=""/>
        <dsp:cNvSpPr/>
      </dsp:nvSpPr>
      <dsp:spPr>
        <a:xfrm>
          <a:off x="443019" y="358098"/>
          <a:ext cx="3246889" cy="3246889"/>
        </a:xfrm>
        <a:prstGeom prst="pie">
          <a:avLst>
            <a:gd name="adj1" fmla="val 5400000"/>
            <a:gd name="adj2" fmla="val 900000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Perkins Loan</a:t>
          </a:r>
          <a:endParaRPr lang="en-US" sz="1600" b="1" kern="1200" dirty="0"/>
        </a:p>
      </dsp:txBody>
      <dsp:txXfrm>
        <a:off x="1138781" y="2552454"/>
        <a:ext cx="850375" cy="657108"/>
      </dsp:txXfrm>
    </dsp:sp>
    <dsp:sp modelId="{9D39A31E-5C5C-40AE-951F-C221C83FDA4E}">
      <dsp:nvSpPr>
        <dsp:cNvPr id="0" name=""/>
        <dsp:cNvSpPr/>
      </dsp:nvSpPr>
      <dsp:spPr>
        <a:xfrm>
          <a:off x="404365" y="291227"/>
          <a:ext cx="3246889" cy="3246889"/>
        </a:xfrm>
        <a:prstGeom prst="pie">
          <a:avLst>
            <a:gd name="adj1" fmla="val 9000000"/>
            <a:gd name="adj2" fmla="val 1260000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Stafford Loan</a:t>
          </a:r>
          <a:endParaRPr lang="en-US" sz="1600" b="1" kern="1200" dirty="0"/>
        </a:p>
      </dsp:txBody>
      <dsp:txXfrm>
        <a:off x="558979" y="1605444"/>
        <a:ext cx="889029" cy="637781"/>
      </dsp:txXfrm>
    </dsp:sp>
    <dsp:sp modelId="{3B302AFB-B36F-4F63-AB85-C82C498BE1A3}">
      <dsp:nvSpPr>
        <dsp:cNvPr id="0" name=""/>
        <dsp:cNvSpPr/>
      </dsp:nvSpPr>
      <dsp:spPr>
        <a:xfrm>
          <a:off x="443019" y="224357"/>
          <a:ext cx="3246889" cy="3246889"/>
        </a:xfrm>
        <a:prstGeom prst="pie">
          <a:avLst>
            <a:gd name="adj1" fmla="val 126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State Aid Programs</a:t>
          </a:r>
        </a:p>
      </dsp:txBody>
      <dsp:txXfrm>
        <a:off x="1138781" y="639108"/>
        <a:ext cx="850375" cy="657108"/>
      </dsp:txXfrm>
    </dsp:sp>
    <dsp:sp modelId="{19CA66DB-0F56-4FE6-A09E-5585F507797A}">
      <dsp:nvSpPr>
        <dsp:cNvPr id="0" name=""/>
        <dsp:cNvSpPr/>
      </dsp:nvSpPr>
      <dsp:spPr>
        <a:xfrm>
          <a:off x="319209" y="23359"/>
          <a:ext cx="3648885" cy="3648885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88825-5E01-4C76-9639-91D869193920}">
      <dsp:nvSpPr>
        <dsp:cNvPr id="0" name=""/>
        <dsp:cNvSpPr/>
      </dsp:nvSpPr>
      <dsp:spPr>
        <a:xfrm>
          <a:off x="357863" y="90229"/>
          <a:ext cx="3648885" cy="3648885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92E36-8021-49D8-B13A-0A5DB0206F93}">
      <dsp:nvSpPr>
        <dsp:cNvPr id="0" name=""/>
        <dsp:cNvSpPr/>
      </dsp:nvSpPr>
      <dsp:spPr>
        <a:xfrm>
          <a:off x="319209" y="157100"/>
          <a:ext cx="3648885" cy="3648885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AD2B6-C23B-400F-8D1E-C114A205805A}">
      <dsp:nvSpPr>
        <dsp:cNvPr id="0" name=""/>
        <dsp:cNvSpPr/>
      </dsp:nvSpPr>
      <dsp:spPr>
        <a:xfrm>
          <a:off x="242139" y="157100"/>
          <a:ext cx="3648885" cy="3648885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5E26C-3B6F-4979-9948-295853564636}">
      <dsp:nvSpPr>
        <dsp:cNvPr id="0" name=""/>
        <dsp:cNvSpPr/>
      </dsp:nvSpPr>
      <dsp:spPr>
        <a:xfrm>
          <a:off x="203486" y="90229"/>
          <a:ext cx="3648885" cy="3648885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59A4B3-C61B-4FEA-97C8-812D32A8EC14}">
      <dsp:nvSpPr>
        <dsp:cNvPr id="0" name=""/>
        <dsp:cNvSpPr/>
      </dsp:nvSpPr>
      <dsp:spPr>
        <a:xfrm>
          <a:off x="242139" y="23359"/>
          <a:ext cx="3648885" cy="3648885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CA1A4-0700-40EA-9CA8-2A52F9AF5A2D}">
      <dsp:nvSpPr>
        <dsp:cNvPr id="0" name=""/>
        <dsp:cNvSpPr/>
      </dsp:nvSpPr>
      <dsp:spPr>
        <a:xfrm>
          <a:off x="0" y="3250387"/>
          <a:ext cx="7924800" cy="10668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May be other institutional applications to complete</a:t>
          </a:r>
          <a:endParaRPr lang="en-US" sz="2000" b="1" kern="1200" dirty="0"/>
        </a:p>
      </dsp:txBody>
      <dsp:txXfrm>
        <a:off x="0" y="3250387"/>
        <a:ext cx="7924800" cy="576098"/>
      </dsp:txXfrm>
    </dsp:sp>
    <dsp:sp modelId="{EC831926-1390-4663-B858-32DB3D5A3EE8}">
      <dsp:nvSpPr>
        <dsp:cNvPr id="0" name=""/>
        <dsp:cNvSpPr/>
      </dsp:nvSpPr>
      <dsp:spPr>
        <a:xfrm>
          <a:off x="0" y="3805148"/>
          <a:ext cx="7924800" cy="49075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READ CAREFULLY!!!!</a:t>
          </a:r>
          <a:endParaRPr lang="en-US" sz="2900" kern="1200" dirty="0"/>
        </a:p>
      </dsp:txBody>
      <dsp:txXfrm>
        <a:off x="0" y="3805148"/>
        <a:ext cx="7924800" cy="490750"/>
      </dsp:txXfrm>
    </dsp:sp>
    <dsp:sp modelId="{3A1EF776-E408-4313-92E1-B6CB50B7F853}">
      <dsp:nvSpPr>
        <dsp:cNvPr id="0" name=""/>
        <dsp:cNvSpPr/>
      </dsp:nvSpPr>
      <dsp:spPr>
        <a:xfrm rot="10800000">
          <a:off x="0" y="1625575"/>
          <a:ext cx="7924800" cy="1640814"/>
        </a:xfrm>
        <a:prstGeom prst="upArrowCallou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Must individually accept/deny all parts of the award</a:t>
          </a:r>
          <a:endParaRPr lang="en-US" sz="2000" b="1" kern="1200" dirty="0"/>
        </a:p>
      </dsp:txBody>
      <dsp:txXfrm rot="-10800000">
        <a:off x="0" y="1625575"/>
        <a:ext cx="7924800" cy="575925"/>
      </dsp:txXfrm>
    </dsp:sp>
    <dsp:sp modelId="{FCA9FDBB-C925-4CBA-BCBD-2314B1AD6F1D}">
      <dsp:nvSpPr>
        <dsp:cNvPr id="0" name=""/>
        <dsp:cNvSpPr/>
      </dsp:nvSpPr>
      <dsp:spPr>
        <a:xfrm>
          <a:off x="0" y="2201501"/>
          <a:ext cx="7924800" cy="490603"/>
        </a:xfrm>
        <a:prstGeom prst="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Must return to the college by the deadline</a:t>
          </a:r>
          <a:endParaRPr lang="en-US" sz="2900" b="1" kern="1200" dirty="0"/>
        </a:p>
      </dsp:txBody>
      <dsp:txXfrm>
        <a:off x="0" y="2201501"/>
        <a:ext cx="7924800" cy="490603"/>
      </dsp:txXfrm>
    </dsp:sp>
    <dsp:sp modelId="{71F55F3C-139D-459B-BBE6-C29C06432CE7}">
      <dsp:nvSpPr>
        <dsp:cNvPr id="0" name=""/>
        <dsp:cNvSpPr/>
      </dsp:nvSpPr>
      <dsp:spPr>
        <a:xfrm rot="10800000">
          <a:off x="0" y="763"/>
          <a:ext cx="7924800" cy="1640814"/>
        </a:xfrm>
        <a:prstGeom prst="upArrowCallou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Based on FAFSA and college aid applications</a:t>
          </a:r>
          <a:endParaRPr lang="en-US" sz="2000" b="1" kern="1200" dirty="0"/>
        </a:p>
      </dsp:txBody>
      <dsp:txXfrm rot="-10800000">
        <a:off x="0" y="763"/>
        <a:ext cx="7924800" cy="575925"/>
      </dsp:txXfrm>
    </dsp:sp>
    <dsp:sp modelId="{7E0C7C90-AC92-4CEE-8BD9-7D2DA5766AA5}">
      <dsp:nvSpPr>
        <dsp:cNvPr id="0" name=""/>
        <dsp:cNvSpPr/>
      </dsp:nvSpPr>
      <dsp:spPr>
        <a:xfrm>
          <a:off x="0" y="576689"/>
          <a:ext cx="7924800" cy="490603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Details all of the aid you are receiving</a:t>
          </a:r>
          <a:endParaRPr lang="en-US" sz="2000" b="1" kern="1200" dirty="0"/>
        </a:p>
      </dsp:txBody>
      <dsp:txXfrm>
        <a:off x="0" y="576689"/>
        <a:ext cx="7924800" cy="49060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5CD65-3764-42AB-BCC1-7CECD87953D5}">
      <dsp:nvSpPr>
        <dsp:cNvPr id="0" name=""/>
        <dsp:cNvSpPr/>
      </dsp:nvSpPr>
      <dsp:spPr>
        <a:xfrm>
          <a:off x="0" y="1516379"/>
          <a:ext cx="3291840" cy="329184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E95D9-9FBA-4371-A7FC-3CC514BA1F8D}">
      <dsp:nvSpPr>
        <dsp:cNvPr id="0" name=""/>
        <dsp:cNvSpPr/>
      </dsp:nvSpPr>
      <dsp:spPr>
        <a:xfrm>
          <a:off x="1645920" y="1516379"/>
          <a:ext cx="3840480" cy="32918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Start early</a:t>
          </a:r>
          <a:endParaRPr lang="en-US" sz="2600" b="1" kern="1200" dirty="0"/>
        </a:p>
      </dsp:txBody>
      <dsp:txXfrm>
        <a:off x="1645920" y="1516379"/>
        <a:ext cx="1920240" cy="987554"/>
      </dsp:txXfrm>
    </dsp:sp>
    <dsp:sp modelId="{C7CE13FD-E76C-4EFD-BAA3-AF6738063705}">
      <dsp:nvSpPr>
        <dsp:cNvPr id="0" name=""/>
        <dsp:cNvSpPr/>
      </dsp:nvSpPr>
      <dsp:spPr>
        <a:xfrm>
          <a:off x="576073" y="2503934"/>
          <a:ext cx="2139693" cy="213969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C0A81-795C-458F-B42C-8E96A029CFF1}">
      <dsp:nvSpPr>
        <dsp:cNvPr id="0" name=""/>
        <dsp:cNvSpPr/>
      </dsp:nvSpPr>
      <dsp:spPr>
        <a:xfrm>
          <a:off x="1645920" y="2503934"/>
          <a:ext cx="3840480" cy="21396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Request applications</a:t>
          </a:r>
          <a:endParaRPr lang="en-US" sz="2600" b="1" kern="1200" dirty="0"/>
        </a:p>
      </dsp:txBody>
      <dsp:txXfrm>
        <a:off x="1645920" y="2503934"/>
        <a:ext cx="1920240" cy="987550"/>
      </dsp:txXfrm>
    </dsp:sp>
    <dsp:sp modelId="{BB0C09FB-C55C-4295-B7BA-AAB22BF42ED8}">
      <dsp:nvSpPr>
        <dsp:cNvPr id="0" name=""/>
        <dsp:cNvSpPr/>
      </dsp:nvSpPr>
      <dsp:spPr>
        <a:xfrm>
          <a:off x="1152144" y="3491484"/>
          <a:ext cx="987551" cy="98755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F4BE1-D517-4521-A6EB-762F5B6D3C1A}">
      <dsp:nvSpPr>
        <dsp:cNvPr id="0" name=""/>
        <dsp:cNvSpPr/>
      </dsp:nvSpPr>
      <dsp:spPr>
        <a:xfrm>
          <a:off x="1645920" y="3491484"/>
          <a:ext cx="3840480" cy="9875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Meet all deadlines</a:t>
          </a:r>
          <a:endParaRPr lang="en-US" sz="2600" b="1" kern="1200" dirty="0"/>
        </a:p>
      </dsp:txBody>
      <dsp:txXfrm>
        <a:off x="1645920" y="3491484"/>
        <a:ext cx="1920240" cy="987551"/>
      </dsp:txXfrm>
    </dsp:sp>
    <dsp:sp modelId="{12FB0C3D-24C4-44CE-97E6-57E1FBAE6184}">
      <dsp:nvSpPr>
        <dsp:cNvPr id="0" name=""/>
        <dsp:cNvSpPr/>
      </dsp:nvSpPr>
      <dsp:spPr>
        <a:xfrm>
          <a:off x="3566160" y="1516379"/>
          <a:ext cx="1920240" cy="98755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Request information from schools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Visit campuses</a:t>
          </a:r>
        </a:p>
      </dsp:txBody>
      <dsp:txXfrm>
        <a:off x="3566160" y="1516379"/>
        <a:ext cx="1920240" cy="987554"/>
      </dsp:txXfrm>
    </dsp:sp>
    <dsp:sp modelId="{468F3A1F-B24A-4CF7-AC51-5E5A847C3B3C}">
      <dsp:nvSpPr>
        <dsp:cNvPr id="0" name=""/>
        <dsp:cNvSpPr/>
      </dsp:nvSpPr>
      <dsp:spPr>
        <a:xfrm>
          <a:off x="3566160" y="2503934"/>
          <a:ext cx="1920240" cy="9875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Retake ACT or SAT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Search for scholarships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FILE FAFSA October 1</a:t>
          </a:r>
        </a:p>
      </dsp:txBody>
      <dsp:txXfrm>
        <a:off x="3566160" y="2503934"/>
        <a:ext cx="1920240" cy="987550"/>
      </dsp:txXfrm>
    </dsp:sp>
    <dsp:sp modelId="{4EB58A67-8F73-46DB-A5A1-9603F01F9BB9}">
      <dsp:nvSpPr>
        <dsp:cNvPr id="0" name=""/>
        <dsp:cNvSpPr/>
      </dsp:nvSpPr>
      <dsp:spPr>
        <a:xfrm>
          <a:off x="3566160" y="3491484"/>
          <a:ext cx="1920240" cy="98755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Ask questions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Complete applications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3566160" y="3491484"/>
        <a:ext cx="1920240" cy="98755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E5BCD-6C88-409A-B0CF-5014BE4C6634}">
      <dsp:nvSpPr>
        <dsp:cNvPr id="0" name=""/>
        <dsp:cNvSpPr/>
      </dsp:nvSpPr>
      <dsp:spPr>
        <a:xfrm>
          <a:off x="335280" y="0"/>
          <a:ext cx="6949439" cy="43433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CFE62-193C-40F4-B1C2-B7D66746A241}">
      <dsp:nvSpPr>
        <dsp:cNvPr id="0" name=""/>
        <dsp:cNvSpPr/>
      </dsp:nvSpPr>
      <dsp:spPr>
        <a:xfrm>
          <a:off x="1217858" y="2997814"/>
          <a:ext cx="180685" cy="1806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990B0-67EE-454B-874F-C64C4D71F0E7}">
      <dsp:nvSpPr>
        <dsp:cNvPr id="0" name=""/>
        <dsp:cNvSpPr/>
      </dsp:nvSpPr>
      <dsp:spPr>
        <a:xfrm>
          <a:off x="1295393" y="2895603"/>
          <a:ext cx="1619219" cy="1255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41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C</a:t>
          </a:r>
          <a:r>
            <a:rPr lang="en-US" sz="16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omplete any scholarship paperwork and community service requirements</a:t>
          </a:r>
        </a:p>
      </dsp:txBody>
      <dsp:txXfrm>
        <a:off x="1295393" y="2895603"/>
        <a:ext cx="1619219" cy="1255242"/>
      </dsp:txXfrm>
    </dsp:sp>
    <dsp:sp modelId="{07EFE3DB-123A-4C29-9EDD-556CF1B94D4B}">
      <dsp:nvSpPr>
        <dsp:cNvPr id="0" name=""/>
        <dsp:cNvSpPr/>
      </dsp:nvSpPr>
      <dsp:spPr>
        <a:xfrm>
          <a:off x="2812755" y="1817278"/>
          <a:ext cx="326623" cy="326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3B9B6-B5E0-459D-AAEC-FCBBB70B41AF}">
      <dsp:nvSpPr>
        <dsp:cNvPr id="0" name=""/>
        <dsp:cNvSpPr/>
      </dsp:nvSpPr>
      <dsp:spPr>
        <a:xfrm>
          <a:off x="2976067" y="1980590"/>
          <a:ext cx="1667865" cy="2362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071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Complete remaining paperwork with your college(s) including award letter</a:t>
          </a:r>
        </a:p>
      </dsp:txBody>
      <dsp:txXfrm>
        <a:off x="2976067" y="1980590"/>
        <a:ext cx="1667865" cy="2362809"/>
      </dsp:txXfrm>
    </dsp:sp>
    <dsp:sp modelId="{5E16DA82-EC4A-42E3-BD8D-CA4469946A53}">
      <dsp:nvSpPr>
        <dsp:cNvPr id="0" name=""/>
        <dsp:cNvSpPr/>
      </dsp:nvSpPr>
      <dsp:spPr>
        <a:xfrm>
          <a:off x="4730800" y="1098880"/>
          <a:ext cx="451713" cy="4517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034D9-EE61-4E75-8E5D-D1F4AA659A0B}">
      <dsp:nvSpPr>
        <dsp:cNvPr id="0" name=""/>
        <dsp:cNvSpPr/>
      </dsp:nvSpPr>
      <dsp:spPr>
        <a:xfrm>
          <a:off x="4956657" y="1324736"/>
          <a:ext cx="1667865" cy="3018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354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Return your intent to enroll to your school of choice (usually by May 1)</a:t>
          </a:r>
        </a:p>
      </dsp:txBody>
      <dsp:txXfrm>
        <a:off x="4956657" y="1324736"/>
        <a:ext cx="1667865" cy="3018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A68E1-A0FF-4F6A-9CA7-9510C35CFAE8}">
      <dsp:nvSpPr>
        <dsp:cNvPr id="0" name=""/>
        <dsp:cNvSpPr/>
      </dsp:nvSpPr>
      <dsp:spPr>
        <a:xfrm>
          <a:off x="1547018" y="0"/>
          <a:ext cx="5135563" cy="5135563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5383D-87C5-4467-A2CA-C7D9344951F3}">
      <dsp:nvSpPr>
        <dsp:cNvPr id="0" name=""/>
        <dsp:cNvSpPr/>
      </dsp:nvSpPr>
      <dsp:spPr>
        <a:xfrm>
          <a:off x="2034896" y="487878"/>
          <a:ext cx="2002869" cy="20028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What majors are offered to strongly meet needs</a:t>
          </a:r>
        </a:p>
      </dsp:txBody>
      <dsp:txXfrm>
        <a:off x="2132668" y="585650"/>
        <a:ext cx="1807325" cy="1807325"/>
      </dsp:txXfrm>
    </dsp:sp>
    <dsp:sp modelId="{B9BADFDB-14C7-439F-8E7F-766A3372B4EE}">
      <dsp:nvSpPr>
        <dsp:cNvPr id="0" name=""/>
        <dsp:cNvSpPr/>
      </dsp:nvSpPr>
      <dsp:spPr>
        <a:xfrm>
          <a:off x="4191833" y="487878"/>
          <a:ext cx="2002869" cy="2002869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are the academic requirements</a:t>
          </a:r>
        </a:p>
      </dsp:txBody>
      <dsp:txXfrm>
        <a:off x="4289605" y="585650"/>
        <a:ext cx="1807325" cy="1807325"/>
      </dsp:txXfrm>
    </dsp:sp>
    <dsp:sp modelId="{B859917B-0B88-4811-A442-2342F0751A87}">
      <dsp:nvSpPr>
        <dsp:cNvPr id="0" name=""/>
        <dsp:cNvSpPr/>
      </dsp:nvSpPr>
      <dsp:spPr>
        <a:xfrm>
          <a:off x="2034896" y="2644814"/>
          <a:ext cx="2002869" cy="2002869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What learning opportunities are available</a:t>
          </a:r>
        </a:p>
      </dsp:txBody>
      <dsp:txXfrm>
        <a:off x="2132668" y="2742586"/>
        <a:ext cx="1807325" cy="1807325"/>
      </dsp:txXfrm>
    </dsp:sp>
    <dsp:sp modelId="{845FE95C-6F22-4C5C-A704-3C1D3C770AA0}">
      <dsp:nvSpPr>
        <dsp:cNvPr id="0" name=""/>
        <dsp:cNvSpPr/>
      </dsp:nvSpPr>
      <dsp:spPr>
        <a:xfrm>
          <a:off x="4191833" y="2644814"/>
          <a:ext cx="2002869" cy="2002869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job-placement services are provided</a:t>
          </a:r>
        </a:p>
      </dsp:txBody>
      <dsp:txXfrm>
        <a:off x="4289605" y="2742586"/>
        <a:ext cx="1807325" cy="180732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57766-14C1-49F7-813B-AD31F6328419}">
      <dsp:nvSpPr>
        <dsp:cNvPr id="0" name=""/>
        <dsp:cNvSpPr/>
      </dsp:nvSpPr>
      <dsp:spPr>
        <a:xfrm>
          <a:off x="-3013795" y="-464123"/>
          <a:ext cx="3595248" cy="3595248"/>
        </a:xfrm>
        <a:prstGeom prst="blockArc">
          <a:avLst>
            <a:gd name="adj1" fmla="val 18900000"/>
            <a:gd name="adj2" fmla="val 2700000"/>
            <a:gd name="adj3" fmla="val 601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0E84B-64AE-4668-BBCD-645074972CFC}">
      <dsp:nvSpPr>
        <dsp:cNvPr id="0" name=""/>
        <dsp:cNvSpPr/>
      </dsp:nvSpPr>
      <dsp:spPr>
        <a:xfrm>
          <a:off x="373861" y="266700"/>
          <a:ext cx="3555415" cy="533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38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Attend New Student Orientation</a:t>
          </a:r>
        </a:p>
      </dsp:txBody>
      <dsp:txXfrm>
        <a:off x="373861" y="266700"/>
        <a:ext cx="3555415" cy="533400"/>
      </dsp:txXfrm>
    </dsp:sp>
    <dsp:sp modelId="{5AA77A81-4DCB-4EC6-A3BF-0293B9479F99}">
      <dsp:nvSpPr>
        <dsp:cNvPr id="0" name=""/>
        <dsp:cNvSpPr/>
      </dsp:nvSpPr>
      <dsp:spPr>
        <a:xfrm>
          <a:off x="40486" y="200025"/>
          <a:ext cx="666750" cy="666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6B36B-715D-410E-B847-57A921D4835A}">
      <dsp:nvSpPr>
        <dsp:cNvPr id="0" name=""/>
        <dsp:cNvSpPr/>
      </dsp:nvSpPr>
      <dsp:spPr>
        <a:xfrm>
          <a:off x="567752" y="1066800"/>
          <a:ext cx="3361524" cy="533400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38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Finish any last minute details with your school</a:t>
          </a:r>
        </a:p>
      </dsp:txBody>
      <dsp:txXfrm>
        <a:off x="567752" y="1066800"/>
        <a:ext cx="3361524" cy="533400"/>
      </dsp:txXfrm>
    </dsp:sp>
    <dsp:sp modelId="{3956AE1C-58C5-483E-AD98-0E588C83D252}">
      <dsp:nvSpPr>
        <dsp:cNvPr id="0" name=""/>
        <dsp:cNvSpPr/>
      </dsp:nvSpPr>
      <dsp:spPr>
        <a:xfrm>
          <a:off x="234377" y="1000125"/>
          <a:ext cx="666750" cy="666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100A5-491D-4178-8D39-08A2A2DC6341}">
      <dsp:nvSpPr>
        <dsp:cNvPr id="0" name=""/>
        <dsp:cNvSpPr/>
      </dsp:nvSpPr>
      <dsp:spPr>
        <a:xfrm>
          <a:off x="373861" y="1866900"/>
          <a:ext cx="3555415" cy="53340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38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Get Ready!!!!!</a:t>
          </a:r>
        </a:p>
      </dsp:txBody>
      <dsp:txXfrm>
        <a:off x="373861" y="1866900"/>
        <a:ext cx="3555415" cy="533400"/>
      </dsp:txXfrm>
    </dsp:sp>
    <dsp:sp modelId="{33AA07FC-D86D-4AE3-879E-1E49C29060EE}">
      <dsp:nvSpPr>
        <dsp:cNvPr id="0" name=""/>
        <dsp:cNvSpPr/>
      </dsp:nvSpPr>
      <dsp:spPr>
        <a:xfrm>
          <a:off x="40486" y="1800225"/>
          <a:ext cx="666750" cy="666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B72E0-C4A8-42B2-8D66-993D78209E24}">
      <dsp:nvSpPr>
        <dsp:cNvPr id="0" name=""/>
        <dsp:cNvSpPr/>
      </dsp:nvSpPr>
      <dsp:spPr>
        <a:xfrm>
          <a:off x="1798304" y="287723"/>
          <a:ext cx="3904488" cy="3904488"/>
        </a:xfrm>
        <a:prstGeom prst="pie">
          <a:avLst>
            <a:gd name="adj1" fmla="val 16200000"/>
            <a:gd name="adj2" fmla="val 205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Laundry</a:t>
          </a:r>
        </a:p>
      </dsp:txBody>
      <dsp:txXfrm>
        <a:off x="3835146" y="944049"/>
        <a:ext cx="1255014" cy="836676"/>
      </dsp:txXfrm>
    </dsp:sp>
    <dsp:sp modelId="{5E099F79-A245-4A0B-87EA-5FEE61938939}">
      <dsp:nvSpPr>
        <dsp:cNvPr id="0" name=""/>
        <dsp:cNvSpPr/>
      </dsp:nvSpPr>
      <dsp:spPr>
        <a:xfrm>
          <a:off x="1831771" y="391843"/>
          <a:ext cx="3904488" cy="3904488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Balance a checkbook</a:t>
          </a:r>
        </a:p>
      </dsp:txBody>
      <dsp:txXfrm>
        <a:off x="4346448" y="2175822"/>
        <a:ext cx="1162050" cy="929640"/>
      </dsp:txXfrm>
    </dsp:sp>
    <dsp:sp modelId="{D5C206AC-3E64-4C97-9BA0-D59D6901F350}">
      <dsp:nvSpPr>
        <dsp:cNvPr id="0" name=""/>
        <dsp:cNvSpPr/>
      </dsp:nvSpPr>
      <dsp:spPr>
        <a:xfrm>
          <a:off x="1743456" y="455988"/>
          <a:ext cx="3904488" cy="3904488"/>
        </a:xfrm>
        <a:prstGeom prst="pie">
          <a:avLst>
            <a:gd name="adj1" fmla="val 3240000"/>
            <a:gd name="adj2" fmla="val 756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Cook basic meals</a:t>
          </a:r>
        </a:p>
      </dsp:txBody>
      <dsp:txXfrm>
        <a:off x="3137916" y="3198426"/>
        <a:ext cx="1115568" cy="1022604"/>
      </dsp:txXfrm>
    </dsp:sp>
    <dsp:sp modelId="{DF599876-DEDF-4BF5-8A6C-DF4C89EEC220}">
      <dsp:nvSpPr>
        <dsp:cNvPr id="0" name=""/>
        <dsp:cNvSpPr/>
      </dsp:nvSpPr>
      <dsp:spPr>
        <a:xfrm>
          <a:off x="1655140" y="391843"/>
          <a:ext cx="3904488" cy="3904488"/>
        </a:xfrm>
        <a:prstGeom prst="pie">
          <a:avLst>
            <a:gd name="adj1" fmla="val 7560000"/>
            <a:gd name="adj2" fmla="val 1188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Time </a:t>
          </a:r>
          <a:r>
            <a:rPr lang="en-US" sz="1600" kern="1200" dirty="0"/>
            <a:t>management</a:t>
          </a:r>
        </a:p>
      </dsp:txBody>
      <dsp:txXfrm>
        <a:off x="1882902" y="2175822"/>
        <a:ext cx="1162050" cy="929640"/>
      </dsp:txXfrm>
    </dsp:sp>
    <dsp:sp modelId="{74047A5B-6FD2-485B-8179-6AB8E11F564A}">
      <dsp:nvSpPr>
        <dsp:cNvPr id="0" name=""/>
        <dsp:cNvSpPr/>
      </dsp:nvSpPr>
      <dsp:spPr>
        <a:xfrm>
          <a:off x="1688607" y="287723"/>
          <a:ext cx="3904488" cy="3904488"/>
        </a:xfrm>
        <a:prstGeom prst="pie">
          <a:avLst>
            <a:gd name="adj1" fmla="val 1188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Live on a fixed budget</a:t>
          </a:r>
        </a:p>
      </dsp:txBody>
      <dsp:txXfrm>
        <a:off x="2301239" y="944049"/>
        <a:ext cx="1255014" cy="836676"/>
      </dsp:txXfrm>
    </dsp:sp>
    <dsp:sp modelId="{E355992A-B6E3-424D-B4D7-DED048313F0A}">
      <dsp:nvSpPr>
        <dsp:cNvPr id="0" name=""/>
        <dsp:cNvSpPr/>
      </dsp:nvSpPr>
      <dsp:spPr>
        <a:xfrm>
          <a:off x="1556414" y="46017"/>
          <a:ext cx="4387900" cy="4387900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52588-A41D-4DF1-840E-B4EB5BEA4195}">
      <dsp:nvSpPr>
        <dsp:cNvPr id="0" name=""/>
        <dsp:cNvSpPr/>
      </dsp:nvSpPr>
      <dsp:spPr>
        <a:xfrm>
          <a:off x="1590335" y="150102"/>
          <a:ext cx="4387900" cy="4387900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E2F66-A5FD-47B7-9D5B-96DFC4402128}">
      <dsp:nvSpPr>
        <dsp:cNvPr id="0" name=""/>
        <dsp:cNvSpPr/>
      </dsp:nvSpPr>
      <dsp:spPr>
        <a:xfrm>
          <a:off x="1501749" y="214443"/>
          <a:ext cx="4387900" cy="4387900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12A15-694A-4D4C-A452-C65456994D99}">
      <dsp:nvSpPr>
        <dsp:cNvPr id="0" name=""/>
        <dsp:cNvSpPr/>
      </dsp:nvSpPr>
      <dsp:spPr>
        <a:xfrm>
          <a:off x="1413163" y="150102"/>
          <a:ext cx="4387900" cy="4387900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2DED7-065D-434F-8C2F-CC95B1FDE061}">
      <dsp:nvSpPr>
        <dsp:cNvPr id="0" name=""/>
        <dsp:cNvSpPr/>
      </dsp:nvSpPr>
      <dsp:spPr>
        <a:xfrm>
          <a:off x="1447084" y="46017"/>
          <a:ext cx="4387900" cy="4387900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3332E-F809-4EF3-8E1B-065F6A6D8963}">
      <dsp:nvSpPr>
        <dsp:cNvPr id="0" name=""/>
        <dsp:cNvSpPr/>
      </dsp:nvSpPr>
      <dsp:spPr>
        <a:xfrm>
          <a:off x="129627" y="1897"/>
          <a:ext cx="2017402" cy="12104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Career Services</a:t>
          </a:r>
        </a:p>
      </dsp:txBody>
      <dsp:txXfrm>
        <a:off x="129627" y="1897"/>
        <a:ext cx="2017402" cy="1210441"/>
      </dsp:txXfrm>
    </dsp:sp>
    <dsp:sp modelId="{1B2BB718-DFAC-4BB0-B30C-1D60F513B0CF}">
      <dsp:nvSpPr>
        <dsp:cNvPr id="0" name=""/>
        <dsp:cNvSpPr/>
      </dsp:nvSpPr>
      <dsp:spPr>
        <a:xfrm>
          <a:off x="2348770" y="1897"/>
          <a:ext cx="2017402" cy="1210441"/>
        </a:xfrm>
        <a:prstGeom prst="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Internships</a:t>
          </a:r>
        </a:p>
      </dsp:txBody>
      <dsp:txXfrm>
        <a:off x="2348770" y="1897"/>
        <a:ext cx="2017402" cy="1210441"/>
      </dsp:txXfrm>
    </dsp:sp>
    <dsp:sp modelId="{9BFECD4F-91ED-48E0-870A-464AC735BA7C}">
      <dsp:nvSpPr>
        <dsp:cNvPr id="0" name=""/>
        <dsp:cNvSpPr/>
      </dsp:nvSpPr>
      <dsp:spPr>
        <a:xfrm>
          <a:off x="129627" y="1414079"/>
          <a:ext cx="2017402" cy="1210441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Practical Experiences</a:t>
          </a:r>
        </a:p>
      </dsp:txBody>
      <dsp:txXfrm>
        <a:off x="129627" y="1414079"/>
        <a:ext cx="2017402" cy="1210441"/>
      </dsp:txXfrm>
    </dsp:sp>
    <dsp:sp modelId="{D6C7BA94-0DD6-49F3-BE86-2399127E08D1}">
      <dsp:nvSpPr>
        <dsp:cNvPr id="0" name=""/>
        <dsp:cNvSpPr/>
      </dsp:nvSpPr>
      <dsp:spPr>
        <a:xfrm>
          <a:off x="2348770" y="1414079"/>
          <a:ext cx="2017402" cy="1210441"/>
        </a:xfrm>
        <a:prstGeom prst="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Get Involved</a:t>
          </a:r>
        </a:p>
      </dsp:txBody>
      <dsp:txXfrm>
        <a:off x="2348770" y="1414079"/>
        <a:ext cx="2017402" cy="1210441"/>
      </dsp:txXfrm>
    </dsp:sp>
    <dsp:sp modelId="{9830188F-507E-44CB-8DF6-9DC8C80A2FA0}">
      <dsp:nvSpPr>
        <dsp:cNvPr id="0" name=""/>
        <dsp:cNvSpPr/>
      </dsp:nvSpPr>
      <dsp:spPr>
        <a:xfrm>
          <a:off x="1239198" y="2826260"/>
          <a:ext cx="2017402" cy="1210441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Ask For Help</a:t>
          </a:r>
        </a:p>
      </dsp:txBody>
      <dsp:txXfrm>
        <a:off x="1239198" y="2826260"/>
        <a:ext cx="2017402" cy="12104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0DF76-92C2-4148-B6A7-FEA78F960AB1}">
      <dsp:nvSpPr>
        <dsp:cNvPr id="0" name=""/>
        <dsp:cNvSpPr/>
      </dsp:nvSpPr>
      <dsp:spPr>
        <a:xfrm>
          <a:off x="369331" y="0"/>
          <a:ext cx="4185761" cy="43434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AA4BB-69AD-4A61-9C8C-095C89F66A3E}">
      <dsp:nvSpPr>
        <dsp:cNvPr id="0" name=""/>
        <dsp:cNvSpPr/>
      </dsp:nvSpPr>
      <dsp:spPr>
        <a:xfrm>
          <a:off x="1352" y="1303020"/>
          <a:ext cx="787475" cy="1737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What to do:</a:t>
          </a:r>
          <a:endParaRPr lang="en-US" sz="900" kern="1200"/>
        </a:p>
      </dsp:txBody>
      <dsp:txXfrm>
        <a:off x="39793" y="1341461"/>
        <a:ext cx="710593" cy="1660478"/>
      </dsp:txXfrm>
    </dsp:sp>
    <dsp:sp modelId="{00452C8C-B8A2-42A5-BE6C-5FD0B62B7F80}">
      <dsp:nvSpPr>
        <dsp:cNvPr id="0" name=""/>
        <dsp:cNvSpPr/>
      </dsp:nvSpPr>
      <dsp:spPr>
        <a:xfrm>
          <a:off x="828201" y="1303020"/>
          <a:ext cx="787475" cy="1737360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Review the programs and classes – usually 18-24 months in length</a:t>
          </a:r>
        </a:p>
      </dsp:txBody>
      <dsp:txXfrm>
        <a:off x="866642" y="1341461"/>
        <a:ext cx="710593" cy="1660478"/>
      </dsp:txXfrm>
    </dsp:sp>
    <dsp:sp modelId="{D0C0D131-D9DF-4A4A-880D-8A8B068209EF}">
      <dsp:nvSpPr>
        <dsp:cNvPr id="0" name=""/>
        <dsp:cNvSpPr/>
      </dsp:nvSpPr>
      <dsp:spPr>
        <a:xfrm>
          <a:off x="1655050" y="1303020"/>
          <a:ext cx="787475" cy="1737360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Complete enrollment requirements</a:t>
          </a:r>
        </a:p>
      </dsp:txBody>
      <dsp:txXfrm>
        <a:off x="1693491" y="1341461"/>
        <a:ext cx="710593" cy="1660478"/>
      </dsp:txXfrm>
    </dsp:sp>
    <dsp:sp modelId="{A4F10224-B55B-44C3-ABFB-C33D800F45A4}">
      <dsp:nvSpPr>
        <dsp:cNvPr id="0" name=""/>
        <dsp:cNvSpPr/>
      </dsp:nvSpPr>
      <dsp:spPr>
        <a:xfrm>
          <a:off x="2481899" y="1303020"/>
          <a:ext cx="787475" cy="1737360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Fill out an application (Online or Print) </a:t>
          </a:r>
        </a:p>
      </dsp:txBody>
      <dsp:txXfrm>
        <a:off x="2520340" y="1341461"/>
        <a:ext cx="710593" cy="1660478"/>
      </dsp:txXfrm>
    </dsp:sp>
    <dsp:sp modelId="{3430C063-0F40-40DC-A763-84F64715712D}">
      <dsp:nvSpPr>
        <dsp:cNvPr id="0" name=""/>
        <dsp:cNvSpPr/>
      </dsp:nvSpPr>
      <dsp:spPr>
        <a:xfrm>
          <a:off x="3308748" y="1303020"/>
          <a:ext cx="787475" cy="1737360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Talk with Student Services</a:t>
          </a:r>
        </a:p>
      </dsp:txBody>
      <dsp:txXfrm>
        <a:off x="3347189" y="1341461"/>
        <a:ext cx="710593" cy="1660478"/>
      </dsp:txXfrm>
    </dsp:sp>
    <dsp:sp modelId="{B578F22D-4B1C-4DF5-A56A-2F3A7B6707CA}">
      <dsp:nvSpPr>
        <dsp:cNvPr id="0" name=""/>
        <dsp:cNvSpPr/>
      </dsp:nvSpPr>
      <dsp:spPr>
        <a:xfrm>
          <a:off x="4135597" y="1303020"/>
          <a:ext cx="787475" cy="173736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Apply for financial aid = tuition, books, expenses</a:t>
          </a:r>
        </a:p>
      </dsp:txBody>
      <dsp:txXfrm>
        <a:off x="4174038" y="1341461"/>
        <a:ext cx="710593" cy="16604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FF3E5-9C08-42F3-BC9B-9BD164001D30}">
      <dsp:nvSpPr>
        <dsp:cNvPr id="0" name=""/>
        <dsp:cNvSpPr/>
      </dsp:nvSpPr>
      <dsp:spPr>
        <a:xfrm>
          <a:off x="1381760" y="236812"/>
          <a:ext cx="3413760" cy="3413760"/>
        </a:xfrm>
        <a:prstGeom prst="pie">
          <a:avLst>
            <a:gd name="adj1" fmla="val 16200000"/>
            <a:gd name="adj2" fmla="val 19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Type of School</a:t>
          </a:r>
        </a:p>
      </dsp:txBody>
      <dsp:txXfrm>
        <a:off x="3169920" y="672880"/>
        <a:ext cx="894080" cy="690880"/>
      </dsp:txXfrm>
    </dsp:sp>
    <dsp:sp modelId="{AA78E680-7279-4D6C-930A-A2F60CF09A41}">
      <dsp:nvSpPr>
        <dsp:cNvPr id="0" name=""/>
        <dsp:cNvSpPr/>
      </dsp:nvSpPr>
      <dsp:spPr>
        <a:xfrm>
          <a:off x="1422400" y="307120"/>
          <a:ext cx="3413760" cy="3413760"/>
        </a:xfrm>
        <a:prstGeom prst="pie">
          <a:avLst>
            <a:gd name="adj1" fmla="val 198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Location</a:t>
          </a:r>
        </a:p>
      </dsp:txBody>
      <dsp:txXfrm>
        <a:off x="3738880" y="1688880"/>
        <a:ext cx="934720" cy="670560"/>
      </dsp:txXfrm>
    </dsp:sp>
    <dsp:sp modelId="{4D269CE8-2082-4AE1-9A00-49821B2AC4C6}">
      <dsp:nvSpPr>
        <dsp:cNvPr id="0" name=""/>
        <dsp:cNvSpPr/>
      </dsp:nvSpPr>
      <dsp:spPr>
        <a:xfrm>
          <a:off x="1381760" y="377427"/>
          <a:ext cx="3413760" cy="3413760"/>
        </a:xfrm>
        <a:prstGeom prst="pie">
          <a:avLst>
            <a:gd name="adj1" fmla="val 1800000"/>
            <a:gd name="adj2" fmla="val 54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Size of the School</a:t>
          </a:r>
        </a:p>
      </dsp:txBody>
      <dsp:txXfrm>
        <a:off x="3169920" y="2684560"/>
        <a:ext cx="894080" cy="690880"/>
      </dsp:txXfrm>
    </dsp:sp>
    <dsp:sp modelId="{6910AA1D-1F8C-4C0A-ACA2-2B140F4D5303}">
      <dsp:nvSpPr>
        <dsp:cNvPr id="0" name=""/>
        <dsp:cNvSpPr/>
      </dsp:nvSpPr>
      <dsp:spPr>
        <a:xfrm>
          <a:off x="1300480" y="377427"/>
          <a:ext cx="3413760" cy="3413760"/>
        </a:xfrm>
        <a:prstGeom prst="pie">
          <a:avLst>
            <a:gd name="adj1" fmla="val 54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Cost and Financial Aid</a:t>
          </a:r>
        </a:p>
      </dsp:txBody>
      <dsp:txXfrm>
        <a:off x="2032000" y="2684560"/>
        <a:ext cx="894080" cy="690880"/>
      </dsp:txXfrm>
    </dsp:sp>
    <dsp:sp modelId="{E6699EAB-71F8-47A6-A5A8-2F8520A0D141}">
      <dsp:nvSpPr>
        <dsp:cNvPr id="0" name=""/>
        <dsp:cNvSpPr/>
      </dsp:nvSpPr>
      <dsp:spPr>
        <a:xfrm>
          <a:off x="1259840" y="307120"/>
          <a:ext cx="3413760" cy="3413760"/>
        </a:xfrm>
        <a:prstGeom prst="pie">
          <a:avLst>
            <a:gd name="adj1" fmla="val 9000000"/>
            <a:gd name="adj2" fmla="val 126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Campus Activities</a:t>
          </a:r>
        </a:p>
      </dsp:txBody>
      <dsp:txXfrm>
        <a:off x="1422400" y="1688880"/>
        <a:ext cx="934720" cy="670560"/>
      </dsp:txXfrm>
    </dsp:sp>
    <dsp:sp modelId="{2269C840-8DF1-42D1-8EA4-DFDCA535538E}">
      <dsp:nvSpPr>
        <dsp:cNvPr id="0" name=""/>
        <dsp:cNvSpPr/>
      </dsp:nvSpPr>
      <dsp:spPr>
        <a:xfrm>
          <a:off x="1300480" y="236812"/>
          <a:ext cx="3413760" cy="3413760"/>
        </a:xfrm>
        <a:prstGeom prst="pie">
          <a:avLst>
            <a:gd name="adj1" fmla="val 126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Majors Offered</a:t>
          </a:r>
        </a:p>
      </dsp:txBody>
      <dsp:txXfrm>
        <a:off x="2032000" y="672880"/>
        <a:ext cx="894080" cy="690880"/>
      </dsp:txXfrm>
    </dsp:sp>
    <dsp:sp modelId="{83F5D39F-8D18-4F91-A515-FBF7DE38208E}">
      <dsp:nvSpPr>
        <dsp:cNvPr id="0" name=""/>
        <dsp:cNvSpPr/>
      </dsp:nvSpPr>
      <dsp:spPr>
        <a:xfrm>
          <a:off x="1219183" y="113799"/>
          <a:ext cx="3836416" cy="3836416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3AA26-0366-408B-9B09-E8E4F7DB3628}">
      <dsp:nvSpPr>
        <dsp:cNvPr id="0" name=""/>
        <dsp:cNvSpPr/>
      </dsp:nvSpPr>
      <dsp:spPr>
        <a:xfrm>
          <a:off x="1210947" y="95792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40788-0BA5-4E28-A1B3-B278D606CA51}">
      <dsp:nvSpPr>
        <dsp:cNvPr id="0" name=""/>
        <dsp:cNvSpPr/>
      </dsp:nvSpPr>
      <dsp:spPr>
        <a:xfrm>
          <a:off x="1170307" y="166099"/>
          <a:ext cx="3836416" cy="3836416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39EA8-6703-4A79-994E-0924E5F7F8F4}">
      <dsp:nvSpPr>
        <dsp:cNvPr id="0" name=""/>
        <dsp:cNvSpPr/>
      </dsp:nvSpPr>
      <dsp:spPr>
        <a:xfrm>
          <a:off x="1089276" y="166099"/>
          <a:ext cx="3836416" cy="3836416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A94201-2E23-44D5-BAF2-97CB6C36DE40}">
      <dsp:nvSpPr>
        <dsp:cNvPr id="0" name=""/>
        <dsp:cNvSpPr/>
      </dsp:nvSpPr>
      <dsp:spPr>
        <a:xfrm>
          <a:off x="1048636" y="95792"/>
          <a:ext cx="3836416" cy="3836416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35BA1-A82B-44E8-9EB5-645DFF222E13}">
      <dsp:nvSpPr>
        <dsp:cNvPr id="0" name=""/>
        <dsp:cNvSpPr/>
      </dsp:nvSpPr>
      <dsp:spPr>
        <a:xfrm>
          <a:off x="1089276" y="25484"/>
          <a:ext cx="3836416" cy="3836416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B3A55-8DD8-40C4-806C-69F27E5C0192}">
      <dsp:nvSpPr>
        <dsp:cNvPr id="0" name=""/>
        <dsp:cNvSpPr/>
      </dsp:nvSpPr>
      <dsp:spPr>
        <a:xfrm>
          <a:off x="2938049" y="45259"/>
          <a:ext cx="2353500" cy="235350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7030A0"/>
              </a:solidFill>
            </a:rPr>
            <a:t>Attend College Fairs</a:t>
          </a:r>
        </a:p>
      </dsp:txBody>
      <dsp:txXfrm>
        <a:off x="3209607" y="362077"/>
        <a:ext cx="1810385" cy="746783"/>
      </dsp:txXfrm>
    </dsp:sp>
    <dsp:sp modelId="{232C5A7A-ACDF-4777-B03E-24FAB3E37AB6}">
      <dsp:nvSpPr>
        <dsp:cNvPr id="0" name=""/>
        <dsp:cNvSpPr/>
      </dsp:nvSpPr>
      <dsp:spPr>
        <a:xfrm>
          <a:off x="3979021" y="1086231"/>
          <a:ext cx="2353500" cy="2353500"/>
        </a:xfrm>
        <a:prstGeom prst="ellipse">
          <a:avLst/>
        </a:prstGeom>
        <a:solidFill>
          <a:schemeClr val="accent3">
            <a:alpha val="50000"/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5246290" y="1357788"/>
        <a:ext cx="905192" cy="1810385"/>
      </dsp:txXfrm>
    </dsp:sp>
    <dsp:sp modelId="{CEFF992F-C955-4D4E-84DB-DFF7394B0C40}">
      <dsp:nvSpPr>
        <dsp:cNvPr id="0" name=""/>
        <dsp:cNvSpPr/>
      </dsp:nvSpPr>
      <dsp:spPr>
        <a:xfrm>
          <a:off x="2938049" y="2127202"/>
          <a:ext cx="2353500" cy="2353500"/>
        </a:xfrm>
        <a:prstGeom prst="ellipse">
          <a:avLst/>
        </a:prstGeom>
        <a:solidFill>
          <a:schemeClr val="accent3">
            <a:alpha val="50000"/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7030A0"/>
              </a:solidFill>
            </a:rPr>
            <a:t>Research online</a:t>
          </a:r>
        </a:p>
      </dsp:txBody>
      <dsp:txXfrm>
        <a:off x="3209607" y="3417102"/>
        <a:ext cx="1810385" cy="746783"/>
      </dsp:txXfrm>
    </dsp:sp>
    <dsp:sp modelId="{476190C5-92AD-4232-B23D-F6E7C1A1966A}">
      <dsp:nvSpPr>
        <dsp:cNvPr id="0" name=""/>
        <dsp:cNvSpPr/>
      </dsp:nvSpPr>
      <dsp:spPr>
        <a:xfrm>
          <a:off x="1897078" y="1086231"/>
          <a:ext cx="2353500" cy="2353500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rgbClr val="7030A0"/>
            </a:solidFill>
          </a:endParaRPr>
        </a:p>
      </dsp:txBody>
      <dsp:txXfrm>
        <a:off x="2078116" y="1357788"/>
        <a:ext cx="905192" cy="18103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9FF12-709C-4A6A-9891-15C44E67786A}">
      <dsp:nvSpPr>
        <dsp:cNvPr id="0" name=""/>
        <dsp:cNvSpPr/>
      </dsp:nvSpPr>
      <dsp:spPr>
        <a:xfrm>
          <a:off x="2468314" y="-17320"/>
          <a:ext cx="1159371" cy="8343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Call ahead</a:t>
          </a:r>
          <a:endParaRPr lang="en-US" sz="1800" b="1" kern="1200" dirty="0"/>
        </a:p>
      </dsp:txBody>
      <dsp:txXfrm>
        <a:off x="2509042" y="23408"/>
        <a:ext cx="1077915" cy="752867"/>
      </dsp:txXfrm>
    </dsp:sp>
    <dsp:sp modelId="{9BB02EE8-FF51-4FCB-B3AA-E79AB6848195}">
      <dsp:nvSpPr>
        <dsp:cNvPr id="0" name=""/>
        <dsp:cNvSpPr/>
      </dsp:nvSpPr>
      <dsp:spPr>
        <a:xfrm>
          <a:off x="899292" y="399841"/>
          <a:ext cx="4297414" cy="4297414"/>
        </a:xfrm>
        <a:custGeom>
          <a:avLst/>
          <a:gdLst/>
          <a:ahLst/>
          <a:cxnLst/>
          <a:rect l="0" t="0" r="0" b="0"/>
          <a:pathLst>
            <a:path>
              <a:moveTo>
                <a:pt x="2736046" y="81831"/>
              </a:moveTo>
              <a:arcTo wR="2148707" hR="2148707" stAng="17151806" swAng="1254251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7D052-F5B7-40FD-85A7-ACD88C9EE331}">
      <dsp:nvSpPr>
        <dsp:cNvPr id="0" name=""/>
        <dsp:cNvSpPr/>
      </dsp:nvSpPr>
      <dsp:spPr>
        <a:xfrm>
          <a:off x="4148241" y="832055"/>
          <a:ext cx="1159371" cy="753591"/>
        </a:xfrm>
        <a:prstGeom prst="round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Take notes</a:t>
          </a:r>
          <a:endParaRPr lang="en-US" sz="1800" b="1" kern="1200" dirty="0"/>
        </a:p>
      </dsp:txBody>
      <dsp:txXfrm>
        <a:off x="4185028" y="868842"/>
        <a:ext cx="1085797" cy="680017"/>
      </dsp:txXfrm>
    </dsp:sp>
    <dsp:sp modelId="{FAF93D2F-8BB1-475F-B7B6-29E6014CA1CA}">
      <dsp:nvSpPr>
        <dsp:cNvPr id="0" name=""/>
        <dsp:cNvSpPr/>
      </dsp:nvSpPr>
      <dsp:spPr>
        <a:xfrm>
          <a:off x="899292" y="399841"/>
          <a:ext cx="4297414" cy="4297414"/>
        </a:xfrm>
        <a:custGeom>
          <a:avLst/>
          <a:gdLst/>
          <a:ahLst/>
          <a:cxnLst/>
          <a:rect l="0" t="0" r="0" b="0"/>
          <a:pathLst>
            <a:path>
              <a:moveTo>
                <a:pt x="4074433" y="1195543"/>
              </a:moveTo>
              <a:arcTo wR="2148707" hR="2148707" stAng="20019976" swAng="1724809"/>
            </a:path>
          </a:pathLst>
        </a:custGeom>
        <a:noFill/>
        <a:ln w="9525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F73760-31F9-419D-8959-2DC6B68F248D}">
      <dsp:nvSpPr>
        <dsp:cNvPr id="0" name=""/>
        <dsp:cNvSpPr/>
      </dsp:nvSpPr>
      <dsp:spPr>
        <a:xfrm>
          <a:off x="4563149" y="2649885"/>
          <a:ext cx="1159371" cy="753591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Visit residence halls</a:t>
          </a:r>
          <a:endParaRPr lang="en-US" sz="1800" b="1" kern="1200" dirty="0"/>
        </a:p>
      </dsp:txBody>
      <dsp:txXfrm>
        <a:off x="4599936" y="2686672"/>
        <a:ext cx="1085797" cy="680017"/>
      </dsp:txXfrm>
    </dsp:sp>
    <dsp:sp modelId="{BEB74456-8A27-45BB-9301-0137344D24B1}">
      <dsp:nvSpPr>
        <dsp:cNvPr id="0" name=""/>
        <dsp:cNvSpPr/>
      </dsp:nvSpPr>
      <dsp:spPr>
        <a:xfrm>
          <a:off x="899292" y="399841"/>
          <a:ext cx="4297414" cy="4297414"/>
        </a:xfrm>
        <a:custGeom>
          <a:avLst/>
          <a:gdLst/>
          <a:ahLst/>
          <a:cxnLst/>
          <a:rect l="0" t="0" r="0" b="0"/>
          <a:pathLst>
            <a:path>
              <a:moveTo>
                <a:pt x="4116576" y="3011513"/>
              </a:moveTo>
              <a:arcTo wR="2148707" hR="2148707" stAng="1420494" swAng="1356930"/>
            </a:path>
          </a:pathLst>
        </a:custGeom>
        <a:noFill/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0FB302-2424-4B62-860C-28B605D00A03}">
      <dsp:nvSpPr>
        <dsp:cNvPr id="0" name=""/>
        <dsp:cNvSpPr/>
      </dsp:nvSpPr>
      <dsp:spPr>
        <a:xfrm>
          <a:off x="3400603" y="4107671"/>
          <a:ext cx="1159371" cy="753591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Talk to current students</a:t>
          </a:r>
          <a:endParaRPr lang="en-US" sz="1800" b="1" kern="1200" dirty="0"/>
        </a:p>
      </dsp:txBody>
      <dsp:txXfrm>
        <a:off x="3437390" y="4144458"/>
        <a:ext cx="1085797" cy="680017"/>
      </dsp:txXfrm>
    </dsp:sp>
    <dsp:sp modelId="{D42CC8D0-F617-4FAF-AFF1-2588BE22263F}">
      <dsp:nvSpPr>
        <dsp:cNvPr id="0" name=""/>
        <dsp:cNvSpPr/>
      </dsp:nvSpPr>
      <dsp:spPr>
        <a:xfrm>
          <a:off x="899292" y="399841"/>
          <a:ext cx="4297414" cy="4297414"/>
        </a:xfrm>
        <a:custGeom>
          <a:avLst/>
          <a:gdLst/>
          <a:ahLst/>
          <a:cxnLst/>
          <a:rect l="0" t="0" r="0" b="0"/>
          <a:pathLst>
            <a:path>
              <a:moveTo>
                <a:pt x="2494352" y="4269431"/>
              </a:moveTo>
              <a:arcTo wR="2148707" hR="2148707" stAng="4844584" swAng="1110832"/>
            </a:path>
          </a:pathLst>
        </a:custGeom>
        <a:noFill/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47D59-6451-4805-93B8-EFEA75050F3B}">
      <dsp:nvSpPr>
        <dsp:cNvPr id="0" name=""/>
        <dsp:cNvSpPr/>
      </dsp:nvSpPr>
      <dsp:spPr>
        <a:xfrm>
          <a:off x="1536025" y="4107671"/>
          <a:ext cx="1159371" cy="753591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Meet with faculty</a:t>
          </a:r>
          <a:endParaRPr lang="en-US" sz="1800" b="1" kern="1200" dirty="0"/>
        </a:p>
      </dsp:txBody>
      <dsp:txXfrm>
        <a:off x="1572812" y="4144458"/>
        <a:ext cx="1085797" cy="680017"/>
      </dsp:txXfrm>
    </dsp:sp>
    <dsp:sp modelId="{6D35D4F3-D493-4BCA-A0BD-B0844F21AA5E}">
      <dsp:nvSpPr>
        <dsp:cNvPr id="0" name=""/>
        <dsp:cNvSpPr/>
      </dsp:nvSpPr>
      <dsp:spPr>
        <a:xfrm>
          <a:off x="899292" y="399841"/>
          <a:ext cx="4297414" cy="4297414"/>
        </a:xfrm>
        <a:custGeom>
          <a:avLst/>
          <a:gdLst/>
          <a:ahLst/>
          <a:cxnLst/>
          <a:rect l="0" t="0" r="0" b="0"/>
          <a:pathLst>
            <a:path>
              <a:moveTo>
                <a:pt x="663943" y="3701903"/>
              </a:moveTo>
              <a:arcTo wR="2148707" hR="2148707" stAng="8022576" swAng="1356930"/>
            </a:path>
          </a:pathLst>
        </a:custGeom>
        <a:noFill/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18D1C-7DA2-4782-AF0F-18B1184A8EBB}">
      <dsp:nvSpPr>
        <dsp:cNvPr id="0" name=""/>
        <dsp:cNvSpPr/>
      </dsp:nvSpPr>
      <dsp:spPr>
        <a:xfrm>
          <a:off x="373479" y="2649885"/>
          <a:ext cx="1159371" cy="753591"/>
        </a:xfrm>
        <a:prstGeom prst="round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Sit in on a class</a:t>
          </a:r>
          <a:endParaRPr lang="en-US" sz="1800" b="1" kern="1200" dirty="0"/>
        </a:p>
      </dsp:txBody>
      <dsp:txXfrm>
        <a:off x="410266" y="2686672"/>
        <a:ext cx="1085797" cy="680017"/>
      </dsp:txXfrm>
    </dsp:sp>
    <dsp:sp modelId="{3BBD004B-DEA9-44AC-8945-12D1472645D6}">
      <dsp:nvSpPr>
        <dsp:cNvPr id="0" name=""/>
        <dsp:cNvSpPr/>
      </dsp:nvSpPr>
      <dsp:spPr>
        <a:xfrm>
          <a:off x="899292" y="399841"/>
          <a:ext cx="4297414" cy="4297414"/>
        </a:xfrm>
        <a:custGeom>
          <a:avLst/>
          <a:gdLst/>
          <a:ahLst/>
          <a:cxnLst/>
          <a:rect l="0" t="0" r="0" b="0"/>
          <a:pathLst>
            <a:path>
              <a:moveTo>
                <a:pt x="1905" y="2239176"/>
              </a:moveTo>
              <a:arcTo wR="2148707" hR="2148707" stAng="10655214" swAng="1724809"/>
            </a:path>
          </a:pathLst>
        </a:custGeom>
        <a:noFill/>
        <a:ln w="9525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2437F-2DDB-4D95-88F7-51D0ECFB5C5C}">
      <dsp:nvSpPr>
        <dsp:cNvPr id="0" name=""/>
        <dsp:cNvSpPr/>
      </dsp:nvSpPr>
      <dsp:spPr>
        <a:xfrm>
          <a:off x="788387" y="832055"/>
          <a:ext cx="1159371" cy="753591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effectLst/>
            </a:rPr>
            <a:t>ASK QUESTIONS!</a:t>
          </a:r>
          <a:endParaRPr lang="en-US" sz="1400" b="1" kern="1200" dirty="0">
            <a:effectLst/>
          </a:endParaRPr>
        </a:p>
      </dsp:txBody>
      <dsp:txXfrm>
        <a:off x="825174" y="868842"/>
        <a:ext cx="1085797" cy="680017"/>
      </dsp:txXfrm>
    </dsp:sp>
    <dsp:sp modelId="{9E9AD77C-6037-4AE3-B08F-4C4D19B881A1}">
      <dsp:nvSpPr>
        <dsp:cNvPr id="0" name=""/>
        <dsp:cNvSpPr/>
      </dsp:nvSpPr>
      <dsp:spPr>
        <a:xfrm>
          <a:off x="899292" y="399841"/>
          <a:ext cx="4297414" cy="4297414"/>
        </a:xfrm>
        <a:custGeom>
          <a:avLst/>
          <a:gdLst/>
          <a:ahLst/>
          <a:cxnLst/>
          <a:rect l="0" t="0" r="0" b="0"/>
          <a:pathLst>
            <a:path>
              <a:moveTo>
                <a:pt x="862553" y="427442"/>
              </a:moveTo>
              <a:arcTo wR="2148707" hR="2148707" stAng="13993943" swAng="1254251"/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B7630-08BA-47F4-B38D-A9FC4695ED77}">
      <dsp:nvSpPr>
        <dsp:cNvPr id="0" name=""/>
        <dsp:cNvSpPr/>
      </dsp:nvSpPr>
      <dsp:spPr>
        <a:xfrm>
          <a:off x="589354" y="128"/>
          <a:ext cx="1993771" cy="11962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Cost of Attendance?</a:t>
          </a:r>
        </a:p>
      </dsp:txBody>
      <dsp:txXfrm>
        <a:off x="589354" y="128"/>
        <a:ext cx="1993771" cy="1196263"/>
      </dsp:txXfrm>
    </dsp:sp>
    <dsp:sp modelId="{A8AF8025-CAC2-474E-A9BA-D531AA152A1B}">
      <dsp:nvSpPr>
        <dsp:cNvPr id="0" name=""/>
        <dsp:cNvSpPr/>
      </dsp:nvSpPr>
      <dsp:spPr>
        <a:xfrm>
          <a:off x="2782503" y="128"/>
          <a:ext cx="1993771" cy="1196263"/>
        </a:xfrm>
        <a:prstGeom prst="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Housing Policy?</a:t>
          </a:r>
          <a:endParaRPr lang="en-US" sz="2400" kern="1200" dirty="0"/>
        </a:p>
      </dsp:txBody>
      <dsp:txXfrm>
        <a:off x="2782503" y="128"/>
        <a:ext cx="1993771" cy="1196263"/>
      </dsp:txXfrm>
    </dsp:sp>
    <dsp:sp modelId="{EF868B4F-BBCD-4181-983F-8A6AA702333B}">
      <dsp:nvSpPr>
        <dsp:cNvPr id="0" name=""/>
        <dsp:cNvSpPr/>
      </dsp:nvSpPr>
      <dsp:spPr>
        <a:xfrm>
          <a:off x="589354" y="1395768"/>
          <a:ext cx="1993771" cy="1196263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Scholarships &amp; Financial Aid?</a:t>
          </a:r>
          <a:endParaRPr lang="en-US" sz="2400" kern="1200" dirty="0"/>
        </a:p>
      </dsp:txBody>
      <dsp:txXfrm>
        <a:off x="589354" y="1395768"/>
        <a:ext cx="1993771" cy="1196263"/>
      </dsp:txXfrm>
    </dsp:sp>
    <dsp:sp modelId="{6BFE4E9C-C534-4C76-8CE1-21AA9CFA5558}">
      <dsp:nvSpPr>
        <dsp:cNvPr id="0" name=""/>
        <dsp:cNvSpPr/>
      </dsp:nvSpPr>
      <dsp:spPr>
        <a:xfrm>
          <a:off x="2782503" y="1395768"/>
          <a:ext cx="1993771" cy="1196263"/>
        </a:xfrm>
        <a:prstGeom prst="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Activities &amp; Social Groups?</a:t>
          </a:r>
          <a:endParaRPr lang="en-US" sz="2400" kern="1200" dirty="0"/>
        </a:p>
      </dsp:txBody>
      <dsp:txXfrm>
        <a:off x="2782503" y="1395768"/>
        <a:ext cx="1993771" cy="1196263"/>
      </dsp:txXfrm>
    </dsp:sp>
    <dsp:sp modelId="{1DF9EDA0-7D4C-4A0C-9298-63AB60AB8128}">
      <dsp:nvSpPr>
        <dsp:cNvPr id="0" name=""/>
        <dsp:cNvSpPr/>
      </dsp:nvSpPr>
      <dsp:spPr>
        <a:xfrm>
          <a:off x="1685929" y="2791408"/>
          <a:ext cx="1993771" cy="1196263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Meal Plan?</a:t>
          </a:r>
          <a:endParaRPr lang="en-US" sz="2400" kern="1200" dirty="0"/>
        </a:p>
      </dsp:txBody>
      <dsp:txXfrm>
        <a:off x="1685929" y="2791408"/>
        <a:ext cx="1993771" cy="11962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25160-5F2D-47D2-AB4F-99838A0C721F}">
      <dsp:nvSpPr>
        <dsp:cNvPr id="0" name=""/>
        <dsp:cNvSpPr/>
      </dsp:nvSpPr>
      <dsp:spPr>
        <a:xfrm>
          <a:off x="2073445" y="175309"/>
          <a:ext cx="958508" cy="9585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Health Center</a:t>
          </a:r>
        </a:p>
      </dsp:txBody>
      <dsp:txXfrm>
        <a:off x="2213815" y="315679"/>
        <a:ext cx="677768" cy="677768"/>
      </dsp:txXfrm>
    </dsp:sp>
    <dsp:sp modelId="{745309E6-6191-4367-B4DD-98AE9557BF1E}">
      <dsp:nvSpPr>
        <dsp:cNvPr id="0" name=""/>
        <dsp:cNvSpPr/>
      </dsp:nvSpPr>
      <dsp:spPr>
        <a:xfrm rot="1200000">
          <a:off x="3094542" y="736291"/>
          <a:ext cx="254205" cy="323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3096842" y="787949"/>
        <a:ext cx="177944" cy="194098"/>
      </dsp:txXfrm>
    </dsp:sp>
    <dsp:sp modelId="{480ABAEA-E909-4E4A-A160-83BC17871860}">
      <dsp:nvSpPr>
        <dsp:cNvPr id="0" name=""/>
        <dsp:cNvSpPr/>
      </dsp:nvSpPr>
      <dsp:spPr>
        <a:xfrm>
          <a:off x="3424856" y="667182"/>
          <a:ext cx="958508" cy="958508"/>
        </a:xfrm>
        <a:prstGeom prst="ellipse">
          <a:avLst/>
        </a:prstGeom>
        <a:solidFill>
          <a:schemeClr val="accent3">
            <a:hueOff val="1406283"/>
            <a:satOff val="-2110"/>
            <a:lumOff val="-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Counseling Center</a:t>
          </a:r>
        </a:p>
      </dsp:txBody>
      <dsp:txXfrm>
        <a:off x="3565226" y="807552"/>
        <a:ext cx="677768" cy="677768"/>
      </dsp:txXfrm>
    </dsp:sp>
    <dsp:sp modelId="{E9655BCA-DA88-4F2C-A745-C1D94DFE960E}">
      <dsp:nvSpPr>
        <dsp:cNvPr id="0" name=""/>
        <dsp:cNvSpPr/>
      </dsp:nvSpPr>
      <dsp:spPr>
        <a:xfrm rot="3600000">
          <a:off x="4132946" y="1601191"/>
          <a:ext cx="254205" cy="323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406283"/>
            <a:satOff val="-2110"/>
            <a:lumOff val="-3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4152011" y="1632868"/>
        <a:ext cx="177944" cy="194098"/>
      </dsp:txXfrm>
    </dsp:sp>
    <dsp:sp modelId="{D1CFEB3B-6C2D-4F41-A4FB-408FCB32BB39}">
      <dsp:nvSpPr>
        <dsp:cNvPr id="0" name=""/>
        <dsp:cNvSpPr/>
      </dsp:nvSpPr>
      <dsp:spPr>
        <a:xfrm>
          <a:off x="4143927" y="1912650"/>
          <a:ext cx="958508" cy="958508"/>
        </a:xfrm>
        <a:prstGeom prst="ellipse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Career Center</a:t>
          </a:r>
        </a:p>
      </dsp:txBody>
      <dsp:txXfrm>
        <a:off x="4284297" y="2053020"/>
        <a:ext cx="677768" cy="677768"/>
      </dsp:txXfrm>
    </dsp:sp>
    <dsp:sp modelId="{9A2DD923-5947-4BB9-AD16-4F484FC350AB}">
      <dsp:nvSpPr>
        <dsp:cNvPr id="0" name=""/>
        <dsp:cNvSpPr/>
      </dsp:nvSpPr>
      <dsp:spPr>
        <a:xfrm rot="6000000">
          <a:off x="4372463" y="2931217"/>
          <a:ext cx="254205" cy="323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 rot="10800000">
        <a:off x="4417215" y="2958365"/>
        <a:ext cx="177944" cy="194098"/>
      </dsp:txXfrm>
    </dsp:sp>
    <dsp:sp modelId="{CCF83864-3350-47AD-B757-607479E4A979}">
      <dsp:nvSpPr>
        <dsp:cNvPr id="0" name=""/>
        <dsp:cNvSpPr/>
      </dsp:nvSpPr>
      <dsp:spPr>
        <a:xfrm>
          <a:off x="3894196" y="3328942"/>
          <a:ext cx="958508" cy="958508"/>
        </a:xfrm>
        <a:prstGeom prst="ellipse">
          <a:avLst/>
        </a:prstGeom>
        <a:solidFill>
          <a:schemeClr val="accent3">
            <a:hueOff val="4218849"/>
            <a:satOff val="-6330"/>
            <a:lumOff val="-10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Tutoring</a:t>
          </a:r>
        </a:p>
      </dsp:txBody>
      <dsp:txXfrm>
        <a:off x="4034566" y="3469312"/>
        <a:ext cx="677768" cy="677768"/>
      </dsp:txXfrm>
    </dsp:sp>
    <dsp:sp modelId="{E55A8EC4-FE4D-4548-884B-659A170A1F19}">
      <dsp:nvSpPr>
        <dsp:cNvPr id="0" name=""/>
        <dsp:cNvSpPr/>
      </dsp:nvSpPr>
      <dsp:spPr>
        <a:xfrm rot="8400000">
          <a:off x="3701019" y="4104034"/>
          <a:ext cx="254205" cy="323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4218849"/>
            <a:satOff val="-6330"/>
            <a:lumOff val="-10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 rot="10800000">
        <a:off x="3768359" y="4144223"/>
        <a:ext cx="177944" cy="194098"/>
      </dsp:txXfrm>
    </dsp:sp>
    <dsp:sp modelId="{85A067B1-418E-4265-95B9-D773F8700019}">
      <dsp:nvSpPr>
        <dsp:cNvPr id="0" name=""/>
        <dsp:cNvSpPr/>
      </dsp:nvSpPr>
      <dsp:spPr>
        <a:xfrm>
          <a:off x="2792516" y="4253362"/>
          <a:ext cx="958508" cy="958508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Day Care</a:t>
          </a:r>
        </a:p>
      </dsp:txBody>
      <dsp:txXfrm>
        <a:off x="2932886" y="4393732"/>
        <a:ext cx="677768" cy="677768"/>
      </dsp:txXfrm>
    </dsp:sp>
    <dsp:sp modelId="{F4BCFD03-77DA-45DB-939C-A9C88F02FE19}">
      <dsp:nvSpPr>
        <dsp:cNvPr id="0" name=""/>
        <dsp:cNvSpPr/>
      </dsp:nvSpPr>
      <dsp:spPr>
        <a:xfrm rot="10800000">
          <a:off x="2432791" y="4570868"/>
          <a:ext cx="254205" cy="323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 rot="10800000">
        <a:off x="2509052" y="4635567"/>
        <a:ext cx="177944" cy="194098"/>
      </dsp:txXfrm>
    </dsp:sp>
    <dsp:sp modelId="{56FA0BBA-B02A-4174-808E-198E691E0F0C}">
      <dsp:nvSpPr>
        <dsp:cNvPr id="0" name=""/>
        <dsp:cNvSpPr/>
      </dsp:nvSpPr>
      <dsp:spPr>
        <a:xfrm>
          <a:off x="1354374" y="4253362"/>
          <a:ext cx="958508" cy="958508"/>
        </a:xfrm>
        <a:prstGeom prst="ellipse">
          <a:avLst/>
        </a:prstGeom>
        <a:solidFill>
          <a:schemeClr val="accent3">
            <a:hueOff val="7031415"/>
            <a:satOff val="-10550"/>
            <a:lumOff val="-17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Recreation Center</a:t>
          </a:r>
        </a:p>
      </dsp:txBody>
      <dsp:txXfrm>
        <a:off x="1494744" y="4393732"/>
        <a:ext cx="677768" cy="677768"/>
      </dsp:txXfrm>
    </dsp:sp>
    <dsp:sp modelId="{1D671002-4AA5-4898-A77A-0B7C0E41ECFB}">
      <dsp:nvSpPr>
        <dsp:cNvPr id="0" name=""/>
        <dsp:cNvSpPr/>
      </dsp:nvSpPr>
      <dsp:spPr>
        <a:xfrm rot="13200000">
          <a:off x="1161197" y="4113283"/>
          <a:ext cx="254205" cy="323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031415"/>
            <a:satOff val="-10550"/>
            <a:lumOff val="-17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 rot="10800000">
        <a:off x="1228537" y="4202492"/>
        <a:ext cx="177944" cy="194098"/>
      </dsp:txXfrm>
    </dsp:sp>
    <dsp:sp modelId="{F043C7AD-8445-4497-B1A0-ABEC1DFC323C}">
      <dsp:nvSpPr>
        <dsp:cNvPr id="0" name=""/>
        <dsp:cNvSpPr/>
      </dsp:nvSpPr>
      <dsp:spPr>
        <a:xfrm>
          <a:off x="252694" y="3328942"/>
          <a:ext cx="958508" cy="958508"/>
        </a:xfrm>
        <a:prstGeom prst="ellipse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Transportation</a:t>
          </a:r>
        </a:p>
      </dsp:txBody>
      <dsp:txXfrm>
        <a:off x="393064" y="3469312"/>
        <a:ext cx="677768" cy="677768"/>
      </dsp:txXfrm>
    </dsp:sp>
    <dsp:sp modelId="{49026F2F-9D3A-4377-AC56-59BAD08543C5}">
      <dsp:nvSpPr>
        <dsp:cNvPr id="0" name=""/>
        <dsp:cNvSpPr/>
      </dsp:nvSpPr>
      <dsp:spPr>
        <a:xfrm rot="15600000">
          <a:off x="481230" y="2945387"/>
          <a:ext cx="254205" cy="323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 rot="10800000">
        <a:off x="525982" y="3047637"/>
        <a:ext cx="177944" cy="194098"/>
      </dsp:txXfrm>
    </dsp:sp>
    <dsp:sp modelId="{B60C21C3-C93B-4C0D-A84F-33589B070882}">
      <dsp:nvSpPr>
        <dsp:cNvPr id="0" name=""/>
        <dsp:cNvSpPr/>
      </dsp:nvSpPr>
      <dsp:spPr>
        <a:xfrm>
          <a:off x="2963" y="1912650"/>
          <a:ext cx="958508" cy="958508"/>
        </a:xfrm>
        <a:prstGeom prst="ellipse">
          <a:avLst/>
        </a:prstGeom>
        <a:solidFill>
          <a:schemeClr val="accent3">
            <a:hueOff val="9843981"/>
            <a:satOff val="-14770"/>
            <a:lumOff val="-2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Computer labs</a:t>
          </a:r>
        </a:p>
      </dsp:txBody>
      <dsp:txXfrm>
        <a:off x="143333" y="2053020"/>
        <a:ext cx="677768" cy="677768"/>
      </dsp:txXfrm>
    </dsp:sp>
    <dsp:sp modelId="{82646AAA-5E08-412B-8646-21EBA0088095}">
      <dsp:nvSpPr>
        <dsp:cNvPr id="0" name=""/>
        <dsp:cNvSpPr/>
      </dsp:nvSpPr>
      <dsp:spPr>
        <a:xfrm rot="18000000">
          <a:off x="711053" y="1613653"/>
          <a:ext cx="254205" cy="323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843981"/>
            <a:satOff val="-14770"/>
            <a:lumOff val="-24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730118" y="1711374"/>
        <a:ext cx="177944" cy="194098"/>
      </dsp:txXfrm>
    </dsp:sp>
    <dsp:sp modelId="{5F840EFF-0896-4D6A-84B5-2E847C724498}">
      <dsp:nvSpPr>
        <dsp:cNvPr id="0" name=""/>
        <dsp:cNvSpPr/>
      </dsp:nvSpPr>
      <dsp:spPr>
        <a:xfrm>
          <a:off x="722034" y="667182"/>
          <a:ext cx="958508" cy="958508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Library</a:t>
          </a:r>
        </a:p>
      </dsp:txBody>
      <dsp:txXfrm>
        <a:off x="862404" y="807552"/>
        <a:ext cx="677768" cy="677768"/>
      </dsp:txXfrm>
    </dsp:sp>
    <dsp:sp modelId="{8EA0CEBB-B09E-4CD2-9B30-30CA4B9BE888}">
      <dsp:nvSpPr>
        <dsp:cNvPr id="0" name=""/>
        <dsp:cNvSpPr/>
      </dsp:nvSpPr>
      <dsp:spPr>
        <a:xfrm rot="20400000">
          <a:off x="1743131" y="741213"/>
          <a:ext cx="254205" cy="323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1745431" y="818953"/>
        <a:ext cx="177944" cy="194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4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80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8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8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8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2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2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0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1C38F-D36A-49FE-99D8-BE59C9386B81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57C9B-4228-4DED-8BC9-6C4EFFE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6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fsa.gov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SOS\Presentations\new 2014 template\Gray\SOSpptGFX_072414PMS_CoolGray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57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363" y="326186"/>
            <a:ext cx="5796370" cy="1143000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Research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073037"/>
              </p:ext>
            </p:extLst>
          </p:nvPr>
        </p:nvGraphicFramePr>
        <p:xfrm>
          <a:off x="228600" y="116601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86741"/>
            <a:ext cx="2743200" cy="2186246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isometricLeftDown">
              <a:rot lat="1800000" lon="600000" rev="0"/>
            </a:camera>
            <a:lightRig rig="threePt" dir="t"/>
          </a:scene3d>
          <a:sp3d extrusionH="76200">
            <a:bevelB w="50800"/>
            <a:extrusionClr>
              <a:schemeClr val="accent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537">
            <a:off x="6386482" y="3635023"/>
            <a:ext cx="2571750" cy="1781175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3590">
            <a:off x="321424" y="549210"/>
            <a:ext cx="2109878" cy="2261306"/>
          </a:xfrm>
          <a:prstGeom prst="rect">
            <a:avLst/>
          </a:prstGeom>
          <a:noFill/>
          <a:ln w="76200">
            <a:solidFill>
              <a:srgbClr val="B9E072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446">
            <a:off x="-51032" y="3641568"/>
            <a:ext cx="2854790" cy="2138336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isometricLeftDown">
              <a:rot lat="2100000" lon="12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5063" y="2957652"/>
            <a:ext cx="1295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Campus Visits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9570" y="2772987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Talk with School Counselor</a:t>
            </a:r>
          </a:p>
        </p:txBody>
      </p:sp>
    </p:spTree>
    <p:extLst>
      <p:ext uri="{BB962C8B-B14F-4D97-AF65-F5344CB8AC3E}">
        <p14:creationId xmlns:p14="http://schemas.microsoft.com/office/powerpoint/2010/main" val="46348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7141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60255273"/>
              </p:ext>
            </p:extLst>
          </p:nvPr>
        </p:nvGraphicFramePr>
        <p:xfrm>
          <a:off x="1676400" y="2094312"/>
          <a:ext cx="5334000" cy="3816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0189" y="304800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Going to School after High School</a:t>
            </a:r>
            <a:b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</a:br>
            <a:r>
              <a:rPr lang="en-US" sz="2400" dirty="0">
                <a:latin typeface="Comic Sans MS" pitchFamily="66" charset="0"/>
                <a:cs typeface="Arial" pitchFamily="34" charset="0"/>
              </a:rPr>
              <a:t>The Campus Visit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340100" y="2665085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Make the most of your visit!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84643475"/>
              </p:ext>
            </p:extLst>
          </p:nvPr>
        </p:nvGraphicFramePr>
        <p:xfrm>
          <a:off x="1511300" y="818542"/>
          <a:ext cx="6096000" cy="4843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84880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381000"/>
            <a:ext cx="7467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Going to School After High School</a:t>
            </a:r>
            <a:br>
              <a:rPr lang="en-US" sz="2800" dirty="0">
                <a:cs typeface="Arial" pitchFamily="34" charset="0"/>
              </a:rPr>
            </a:br>
            <a:r>
              <a:rPr lang="en-US" sz="2800" dirty="0">
                <a:cs typeface="Arial" pitchFamily="34" charset="0"/>
              </a:rPr>
              <a:t>				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itchFamily="34" charset="0"/>
              </a:rPr>
              <a:t>The Campus Visit</a:t>
            </a:r>
            <a:br>
              <a:rPr lang="en-US" sz="2400" b="1" dirty="0">
                <a:cs typeface="Arial" pitchFamily="34" charset="0"/>
              </a:rPr>
            </a:br>
            <a:endParaRPr lang="en-US" sz="24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48669921"/>
              </p:ext>
            </p:extLst>
          </p:nvPr>
        </p:nvGraphicFramePr>
        <p:xfrm>
          <a:off x="3657600" y="1676400"/>
          <a:ext cx="5365630" cy="398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2541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blog.howtogetin.com/wp-content/uploads/2011/06/admissions-criteria.gi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48002">
            <a:off x="1918338" y="371161"/>
            <a:ext cx="4869174" cy="5680702"/>
          </a:xfrm>
          <a:prstGeom prst="rect">
            <a:avLst/>
          </a:prstGeom>
          <a:noFill/>
        </p:spPr>
      </p:pic>
      <p:pic>
        <p:nvPicPr>
          <p:cNvPr id="4" name="Picture 3" descr="purplepushpin_0410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03067"/>
            <a:ext cx="928806" cy="9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50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413287"/>
            <a:ext cx="7543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Getting into College</a:t>
            </a:r>
            <a:br>
              <a:rPr lang="en-US" sz="4800" dirty="0">
                <a:solidFill>
                  <a:srgbClr val="FFFF00"/>
                </a:solidFill>
                <a:cs typeface="Arial" pitchFamily="34" charset="0"/>
              </a:rPr>
            </a:br>
            <a:r>
              <a:rPr lang="en-US" sz="2800" dirty="0">
                <a:latin typeface="Comic Sans MS" pitchFamily="66" charset="0"/>
                <a:cs typeface="Arial" pitchFamily="34" charset="0"/>
              </a:rPr>
              <a:t>What do colleges look for in an applicant?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3697005" y="1659804"/>
            <a:ext cx="4190523" cy="4068220"/>
            <a:chOff x="3734277" y="1729221"/>
            <a:chExt cx="4190523" cy="4068220"/>
          </a:xfrm>
        </p:grpSpPr>
        <p:sp>
          <p:nvSpPr>
            <p:cNvPr id="6" name="Freeform 5"/>
            <p:cNvSpPr/>
            <p:nvPr/>
          </p:nvSpPr>
          <p:spPr>
            <a:xfrm>
              <a:off x="3734277" y="1729221"/>
              <a:ext cx="2314438" cy="1291828"/>
            </a:xfrm>
            <a:custGeom>
              <a:avLst/>
              <a:gdLst>
                <a:gd name="connsiteX0" fmla="*/ 0 w 1252195"/>
                <a:gd name="connsiteY0" fmla="*/ 125220 h 1291828"/>
                <a:gd name="connsiteX1" fmla="*/ 125220 w 1252195"/>
                <a:gd name="connsiteY1" fmla="*/ 0 h 1291828"/>
                <a:gd name="connsiteX2" fmla="*/ 1126976 w 1252195"/>
                <a:gd name="connsiteY2" fmla="*/ 0 h 1291828"/>
                <a:gd name="connsiteX3" fmla="*/ 1252196 w 1252195"/>
                <a:gd name="connsiteY3" fmla="*/ 125220 h 1291828"/>
                <a:gd name="connsiteX4" fmla="*/ 1252195 w 1252195"/>
                <a:gd name="connsiteY4" fmla="*/ 1166609 h 1291828"/>
                <a:gd name="connsiteX5" fmla="*/ 1126975 w 1252195"/>
                <a:gd name="connsiteY5" fmla="*/ 1291829 h 1291828"/>
                <a:gd name="connsiteX6" fmla="*/ 125220 w 1252195"/>
                <a:gd name="connsiteY6" fmla="*/ 1291828 h 1291828"/>
                <a:gd name="connsiteX7" fmla="*/ 0 w 1252195"/>
                <a:gd name="connsiteY7" fmla="*/ 1166608 h 1291828"/>
                <a:gd name="connsiteX8" fmla="*/ 0 w 1252195"/>
                <a:gd name="connsiteY8" fmla="*/ 125220 h 129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2195" h="1291828">
                  <a:moveTo>
                    <a:pt x="0" y="125220"/>
                  </a:moveTo>
                  <a:cubicBezTo>
                    <a:pt x="0" y="56063"/>
                    <a:pt x="56063" y="0"/>
                    <a:pt x="125220" y="0"/>
                  </a:cubicBezTo>
                  <a:lnTo>
                    <a:pt x="1126976" y="0"/>
                  </a:lnTo>
                  <a:cubicBezTo>
                    <a:pt x="1196133" y="0"/>
                    <a:pt x="1252196" y="56063"/>
                    <a:pt x="1252196" y="125220"/>
                  </a:cubicBezTo>
                  <a:cubicBezTo>
                    <a:pt x="1252196" y="472350"/>
                    <a:pt x="1252195" y="819479"/>
                    <a:pt x="1252195" y="1166609"/>
                  </a:cubicBezTo>
                  <a:cubicBezTo>
                    <a:pt x="1252195" y="1235766"/>
                    <a:pt x="1196132" y="1291829"/>
                    <a:pt x="1126975" y="1291829"/>
                  </a:cubicBezTo>
                  <a:lnTo>
                    <a:pt x="125220" y="1291828"/>
                  </a:lnTo>
                  <a:cubicBezTo>
                    <a:pt x="56063" y="1291828"/>
                    <a:pt x="0" y="1235765"/>
                    <a:pt x="0" y="1166608"/>
                  </a:cubicBezTo>
                  <a:lnTo>
                    <a:pt x="0" y="125220"/>
                  </a:lnTo>
                  <a:close/>
                </a:path>
              </a:pathLst>
            </a:custGeom>
            <a:solidFill>
              <a:srgbClr val="B9E07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636" tIns="97636" rIns="97636" bIns="976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>
                  <a:solidFill>
                    <a:schemeClr val="accent1"/>
                  </a:solidFill>
                </a:rPr>
                <a:t>Letters of recommendation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6048715" y="1729221"/>
              <a:ext cx="1876085" cy="1291828"/>
            </a:xfrm>
            <a:custGeom>
              <a:avLst/>
              <a:gdLst>
                <a:gd name="connsiteX0" fmla="*/ 0 w 3864647"/>
                <a:gd name="connsiteY0" fmla="*/ 129183 h 1291828"/>
                <a:gd name="connsiteX1" fmla="*/ 129183 w 3864647"/>
                <a:gd name="connsiteY1" fmla="*/ 0 h 1291828"/>
                <a:gd name="connsiteX2" fmla="*/ 3735464 w 3864647"/>
                <a:gd name="connsiteY2" fmla="*/ 0 h 1291828"/>
                <a:gd name="connsiteX3" fmla="*/ 3864647 w 3864647"/>
                <a:gd name="connsiteY3" fmla="*/ 129183 h 1291828"/>
                <a:gd name="connsiteX4" fmla="*/ 3864647 w 3864647"/>
                <a:gd name="connsiteY4" fmla="*/ 1162645 h 1291828"/>
                <a:gd name="connsiteX5" fmla="*/ 3735464 w 3864647"/>
                <a:gd name="connsiteY5" fmla="*/ 1291828 h 1291828"/>
                <a:gd name="connsiteX6" fmla="*/ 129183 w 3864647"/>
                <a:gd name="connsiteY6" fmla="*/ 1291828 h 1291828"/>
                <a:gd name="connsiteX7" fmla="*/ 0 w 3864647"/>
                <a:gd name="connsiteY7" fmla="*/ 1162645 h 1291828"/>
                <a:gd name="connsiteX8" fmla="*/ 0 w 3864647"/>
                <a:gd name="connsiteY8" fmla="*/ 129183 h 129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64647" h="1291828">
                  <a:moveTo>
                    <a:pt x="0" y="129183"/>
                  </a:moveTo>
                  <a:cubicBezTo>
                    <a:pt x="0" y="57837"/>
                    <a:pt x="57837" y="0"/>
                    <a:pt x="129183" y="0"/>
                  </a:cubicBezTo>
                  <a:lnTo>
                    <a:pt x="3735464" y="0"/>
                  </a:lnTo>
                  <a:cubicBezTo>
                    <a:pt x="3806810" y="0"/>
                    <a:pt x="3864647" y="57837"/>
                    <a:pt x="3864647" y="129183"/>
                  </a:cubicBezTo>
                  <a:lnTo>
                    <a:pt x="3864647" y="1162645"/>
                  </a:lnTo>
                  <a:cubicBezTo>
                    <a:pt x="3864647" y="1233991"/>
                    <a:pt x="3806810" y="1291828"/>
                    <a:pt x="3735464" y="1291828"/>
                  </a:cubicBezTo>
                  <a:lnTo>
                    <a:pt x="129183" y="1291828"/>
                  </a:lnTo>
                  <a:cubicBezTo>
                    <a:pt x="57837" y="1291828"/>
                    <a:pt x="0" y="1233991"/>
                    <a:pt x="0" y="1162645"/>
                  </a:cubicBezTo>
                  <a:lnTo>
                    <a:pt x="0" y="129183"/>
                  </a:lnTo>
                  <a:close/>
                </a:path>
              </a:pathLst>
            </a:custGeom>
            <a:solidFill>
              <a:srgbClr val="99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516" tIns="144516" rIns="144516" bIns="14451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accent1"/>
                  </a:solidFill>
                </a:rPr>
                <a:t>Rigor of Secondary School Record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3756514" y="3113418"/>
              <a:ext cx="2415686" cy="1291828"/>
            </a:xfrm>
            <a:custGeom>
              <a:avLst/>
              <a:gdLst>
                <a:gd name="connsiteX0" fmla="*/ 0 w 2764075"/>
                <a:gd name="connsiteY0" fmla="*/ 129183 h 1291828"/>
                <a:gd name="connsiteX1" fmla="*/ 129183 w 2764075"/>
                <a:gd name="connsiteY1" fmla="*/ 0 h 1291828"/>
                <a:gd name="connsiteX2" fmla="*/ 2634892 w 2764075"/>
                <a:gd name="connsiteY2" fmla="*/ 0 h 1291828"/>
                <a:gd name="connsiteX3" fmla="*/ 2764075 w 2764075"/>
                <a:gd name="connsiteY3" fmla="*/ 129183 h 1291828"/>
                <a:gd name="connsiteX4" fmla="*/ 2764075 w 2764075"/>
                <a:gd name="connsiteY4" fmla="*/ 1162645 h 1291828"/>
                <a:gd name="connsiteX5" fmla="*/ 2634892 w 2764075"/>
                <a:gd name="connsiteY5" fmla="*/ 1291828 h 1291828"/>
                <a:gd name="connsiteX6" fmla="*/ 129183 w 2764075"/>
                <a:gd name="connsiteY6" fmla="*/ 1291828 h 1291828"/>
                <a:gd name="connsiteX7" fmla="*/ 0 w 2764075"/>
                <a:gd name="connsiteY7" fmla="*/ 1162645 h 1291828"/>
                <a:gd name="connsiteX8" fmla="*/ 0 w 2764075"/>
                <a:gd name="connsiteY8" fmla="*/ 129183 h 129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4075" h="1291828">
                  <a:moveTo>
                    <a:pt x="0" y="129183"/>
                  </a:moveTo>
                  <a:cubicBezTo>
                    <a:pt x="0" y="57837"/>
                    <a:pt x="57837" y="0"/>
                    <a:pt x="129183" y="0"/>
                  </a:cubicBezTo>
                  <a:lnTo>
                    <a:pt x="2634892" y="0"/>
                  </a:lnTo>
                  <a:cubicBezTo>
                    <a:pt x="2706238" y="0"/>
                    <a:pt x="2764075" y="57837"/>
                    <a:pt x="2764075" y="129183"/>
                  </a:cubicBezTo>
                  <a:lnTo>
                    <a:pt x="2764075" y="1162645"/>
                  </a:lnTo>
                  <a:cubicBezTo>
                    <a:pt x="2764075" y="1233991"/>
                    <a:pt x="2706238" y="1291828"/>
                    <a:pt x="2634892" y="1291828"/>
                  </a:cubicBezTo>
                  <a:lnTo>
                    <a:pt x="129183" y="1291828"/>
                  </a:lnTo>
                  <a:cubicBezTo>
                    <a:pt x="57837" y="1291828"/>
                    <a:pt x="0" y="1233991"/>
                    <a:pt x="0" y="1162645"/>
                  </a:cubicBezTo>
                  <a:lnTo>
                    <a:pt x="0" y="129183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516" tIns="144516" rIns="144516" bIns="14451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Extracurricular Activities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756514" y="4497350"/>
              <a:ext cx="1170317" cy="1291828"/>
            </a:xfrm>
            <a:custGeom>
              <a:avLst/>
              <a:gdLst>
                <a:gd name="connsiteX0" fmla="*/ 0 w 379402"/>
                <a:gd name="connsiteY0" fmla="*/ 37940 h 1291828"/>
                <a:gd name="connsiteX1" fmla="*/ 37940 w 379402"/>
                <a:gd name="connsiteY1" fmla="*/ 0 h 1291828"/>
                <a:gd name="connsiteX2" fmla="*/ 341462 w 379402"/>
                <a:gd name="connsiteY2" fmla="*/ 0 h 1291828"/>
                <a:gd name="connsiteX3" fmla="*/ 379402 w 379402"/>
                <a:gd name="connsiteY3" fmla="*/ 37940 h 1291828"/>
                <a:gd name="connsiteX4" fmla="*/ 379402 w 379402"/>
                <a:gd name="connsiteY4" fmla="*/ 1253888 h 1291828"/>
                <a:gd name="connsiteX5" fmla="*/ 341462 w 379402"/>
                <a:gd name="connsiteY5" fmla="*/ 1291828 h 1291828"/>
                <a:gd name="connsiteX6" fmla="*/ 37940 w 379402"/>
                <a:gd name="connsiteY6" fmla="*/ 1291828 h 1291828"/>
                <a:gd name="connsiteX7" fmla="*/ 0 w 379402"/>
                <a:gd name="connsiteY7" fmla="*/ 1253888 h 1291828"/>
                <a:gd name="connsiteX8" fmla="*/ 0 w 379402"/>
                <a:gd name="connsiteY8" fmla="*/ 37940 h 129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02" h="1291828">
                  <a:moveTo>
                    <a:pt x="0" y="37940"/>
                  </a:moveTo>
                  <a:cubicBezTo>
                    <a:pt x="0" y="16986"/>
                    <a:pt x="16986" y="0"/>
                    <a:pt x="37940" y="0"/>
                  </a:cubicBezTo>
                  <a:lnTo>
                    <a:pt x="341462" y="0"/>
                  </a:lnTo>
                  <a:cubicBezTo>
                    <a:pt x="362416" y="0"/>
                    <a:pt x="379402" y="16986"/>
                    <a:pt x="379402" y="37940"/>
                  </a:cubicBezTo>
                  <a:lnTo>
                    <a:pt x="379402" y="1253888"/>
                  </a:lnTo>
                  <a:cubicBezTo>
                    <a:pt x="379402" y="1274842"/>
                    <a:pt x="362416" y="1291828"/>
                    <a:pt x="341462" y="1291828"/>
                  </a:cubicBezTo>
                  <a:lnTo>
                    <a:pt x="37940" y="1291828"/>
                  </a:lnTo>
                  <a:cubicBezTo>
                    <a:pt x="16986" y="1291828"/>
                    <a:pt x="0" y="1274842"/>
                    <a:pt x="0" y="1253888"/>
                  </a:cubicBezTo>
                  <a:lnTo>
                    <a:pt x="0" y="3794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032" tIns="133032" rIns="133032" bIns="133032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>
                  <a:solidFill>
                    <a:schemeClr val="accent1"/>
                  </a:solidFill>
                </a:rPr>
                <a:t>Essay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4954950" y="4505613"/>
              <a:ext cx="1483122" cy="1291828"/>
            </a:xfrm>
            <a:custGeom>
              <a:avLst/>
              <a:gdLst>
                <a:gd name="connsiteX0" fmla="*/ 0 w 379402"/>
                <a:gd name="connsiteY0" fmla="*/ 37940 h 1291828"/>
                <a:gd name="connsiteX1" fmla="*/ 37940 w 379402"/>
                <a:gd name="connsiteY1" fmla="*/ 0 h 1291828"/>
                <a:gd name="connsiteX2" fmla="*/ 341462 w 379402"/>
                <a:gd name="connsiteY2" fmla="*/ 0 h 1291828"/>
                <a:gd name="connsiteX3" fmla="*/ 379402 w 379402"/>
                <a:gd name="connsiteY3" fmla="*/ 37940 h 1291828"/>
                <a:gd name="connsiteX4" fmla="*/ 379402 w 379402"/>
                <a:gd name="connsiteY4" fmla="*/ 1253888 h 1291828"/>
                <a:gd name="connsiteX5" fmla="*/ 341462 w 379402"/>
                <a:gd name="connsiteY5" fmla="*/ 1291828 h 1291828"/>
                <a:gd name="connsiteX6" fmla="*/ 37940 w 379402"/>
                <a:gd name="connsiteY6" fmla="*/ 1291828 h 1291828"/>
                <a:gd name="connsiteX7" fmla="*/ 0 w 379402"/>
                <a:gd name="connsiteY7" fmla="*/ 1253888 h 1291828"/>
                <a:gd name="connsiteX8" fmla="*/ 0 w 379402"/>
                <a:gd name="connsiteY8" fmla="*/ 37940 h 129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02" h="1291828">
                  <a:moveTo>
                    <a:pt x="0" y="37940"/>
                  </a:moveTo>
                  <a:cubicBezTo>
                    <a:pt x="0" y="16986"/>
                    <a:pt x="16986" y="0"/>
                    <a:pt x="37940" y="0"/>
                  </a:cubicBezTo>
                  <a:lnTo>
                    <a:pt x="341462" y="0"/>
                  </a:lnTo>
                  <a:cubicBezTo>
                    <a:pt x="362416" y="0"/>
                    <a:pt x="379402" y="16986"/>
                    <a:pt x="379402" y="37940"/>
                  </a:cubicBezTo>
                  <a:lnTo>
                    <a:pt x="379402" y="1253888"/>
                  </a:lnTo>
                  <a:cubicBezTo>
                    <a:pt x="379402" y="1274842"/>
                    <a:pt x="362416" y="1291828"/>
                    <a:pt x="341462" y="1291828"/>
                  </a:cubicBezTo>
                  <a:lnTo>
                    <a:pt x="37940" y="1291828"/>
                  </a:lnTo>
                  <a:cubicBezTo>
                    <a:pt x="16986" y="1291828"/>
                    <a:pt x="0" y="1274842"/>
                    <a:pt x="0" y="1253888"/>
                  </a:cubicBezTo>
                  <a:lnTo>
                    <a:pt x="0" y="3794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592" tIns="41592" rIns="41592" bIns="41592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accent1"/>
                  </a:solidFill>
                </a:rPr>
                <a:t>Particular Talent /Ability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6239372" y="3113418"/>
              <a:ext cx="1216280" cy="1291828"/>
            </a:xfrm>
            <a:custGeom>
              <a:avLst/>
              <a:gdLst>
                <a:gd name="connsiteX0" fmla="*/ 0 w 1061157"/>
                <a:gd name="connsiteY0" fmla="*/ 106116 h 1291828"/>
                <a:gd name="connsiteX1" fmla="*/ 106116 w 1061157"/>
                <a:gd name="connsiteY1" fmla="*/ 0 h 1291828"/>
                <a:gd name="connsiteX2" fmla="*/ 955041 w 1061157"/>
                <a:gd name="connsiteY2" fmla="*/ 0 h 1291828"/>
                <a:gd name="connsiteX3" fmla="*/ 1061157 w 1061157"/>
                <a:gd name="connsiteY3" fmla="*/ 106116 h 1291828"/>
                <a:gd name="connsiteX4" fmla="*/ 1061157 w 1061157"/>
                <a:gd name="connsiteY4" fmla="*/ 1185712 h 1291828"/>
                <a:gd name="connsiteX5" fmla="*/ 955041 w 1061157"/>
                <a:gd name="connsiteY5" fmla="*/ 1291828 h 1291828"/>
                <a:gd name="connsiteX6" fmla="*/ 106116 w 1061157"/>
                <a:gd name="connsiteY6" fmla="*/ 1291828 h 1291828"/>
                <a:gd name="connsiteX7" fmla="*/ 0 w 1061157"/>
                <a:gd name="connsiteY7" fmla="*/ 1185712 h 1291828"/>
                <a:gd name="connsiteX8" fmla="*/ 0 w 1061157"/>
                <a:gd name="connsiteY8" fmla="*/ 106116 h 129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1157" h="1291828">
                  <a:moveTo>
                    <a:pt x="0" y="106116"/>
                  </a:moveTo>
                  <a:cubicBezTo>
                    <a:pt x="0" y="47510"/>
                    <a:pt x="47510" y="0"/>
                    <a:pt x="106116" y="0"/>
                  </a:cubicBezTo>
                  <a:lnTo>
                    <a:pt x="955041" y="0"/>
                  </a:lnTo>
                  <a:cubicBezTo>
                    <a:pt x="1013647" y="0"/>
                    <a:pt x="1061157" y="47510"/>
                    <a:pt x="1061157" y="106116"/>
                  </a:cubicBezTo>
                  <a:lnTo>
                    <a:pt x="1061157" y="1185712"/>
                  </a:lnTo>
                  <a:cubicBezTo>
                    <a:pt x="1061157" y="1244318"/>
                    <a:pt x="1013647" y="1291828"/>
                    <a:pt x="955041" y="1291828"/>
                  </a:cubicBezTo>
                  <a:lnTo>
                    <a:pt x="106116" y="1291828"/>
                  </a:lnTo>
                  <a:cubicBezTo>
                    <a:pt x="47510" y="1291828"/>
                    <a:pt x="0" y="1244318"/>
                    <a:pt x="0" y="1185712"/>
                  </a:cubicBezTo>
                  <a:lnTo>
                    <a:pt x="0" y="106116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470" tIns="103470" rIns="103470" bIns="10347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>
                  <a:solidFill>
                    <a:schemeClr val="accent1"/>
                  </a:solidFill>
                </a:rPr>
                <a:t>ACT/SAT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545385" y="4505613"/>
              <a:ext cx="1119211" cy="1291828"/>
            </a:xfrm>
            <a:custGeom>
              <a:avLst/>
              <a:gdLst>
                <a:gd name="connsiteX0" fmla="*/ 0 w 379402"/>
                <a:gd name="connsiteY0" fmla="*/ 37940 h 1291828"/>
                <a:gd name="connsiteX1" fmla="*/ 37940 w 379402"/>
                <a:gd name="connsiteY1" fmla="*/ 0 h 1291828"/>
                <a:gd name="connsiteX2" fmla="*/ 341462 w 379402"/>
                <a:gd name="connsiteY2" fmla="*/ 0 h 1291828"/>
                <a:gd name="connsiteX3" fmla="*/ 379402 w 379402"/>
                <a:gd name="connsiteY3" fmla="*/ 37940 h 1291828"/>
                <a:gd name="connsiteX4" fmla="*/ 379402 w 379402"/>
                <a:gd name="connsiteY4" fmla="*/ 1253888 h 1291828"/>
                <a:gd name="connsiteX5" fmla="*/ 341462 w 379402"/>
                <a:gd name="connsiteY5" fmla="*/ 1291828 h 1291828"/>
                <a:gd name="connsiteX6" fmla="*/ 37940 w 379402"/>
                <a:gd name="connsiteY6" fmla="*/ 1291828 h 1291828"/>
                <a:gd name="connsiteX7" fmla="*/ 0 w 379402"/>
                <a:gd name="connsiteY7" fmla="*/ 1253888 h 1291828"/>
                <a:gd name="connsiteX8" fmla="*/ 0 w 379402"/>
                <a:gd name="connsiteY8" fmla="*/ 37940 h 129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02" h="1291828">
                  <a:moveTo>
                    <a:pt x="0" y="37940"/>
                  </a:moveTo>
                  <a:cubicBezTo>
                    <a:pt x="0" y="16986"/>
                    <a:pt x="16986" y="0"/>
                    <a:pt x="37940" y="0"/>
                  </a:cubicBezTo>
                  <a:lnTo>
                    <a:pt x="341462" y="0"/>
                  </a:lnTo>
                  <a:cubicBezTo>
                    <a:pt x="362416" y="0"/>
                    <a:pt x="379402" y="16986"/>
                    <a:pt x="379402" y="37940"/>
                  </a:cubicBezTo>
                  <a:lnTo>
                    <a:pt x="379402" y="1253888"/>
                  </a:lnTo>
                  <a:cubicBezTo>
                    <a:pt x="379402" y="1274842"/>
                    <a:pt x="362416" y="1291828"/>
                    <a:pt x="341462" y="1291828"/>
                  </a:cubicBezTo>
                  <a:lnTo>
                    <a:pt x="37940" y="1291828"/>
                  </a:lnTo>
                  <a:cubicBezTo>
                    <a:pt x="16986" y="1291828"/>
                    <a:pt x="0" y="1274842"/>
                    <a:pt x="0" y="1253888"/>
                  </a:cubicBezTo>
                  <a:lnTo>
                    <a:pt x="0" y="3794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592" tIns="41592" rIns="41592" bIns="41592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accent1"/>
                  </a:solidFill>
                </a:rPr>
                <a:t>Social media</a:t>
              </a:r>
            </a:p>
          </p:txBody>
        </p:sp>
      </p:grpSp>
      <p:sp>
        <p:nvSpPr>
          <p:cNvPr id="13" name="Freeform 12"/>
          <p:cNvSpPr/>
          <p:nvPr/>
        </p:nvSpPr>
        <p:spPr>
          <a:xfrm>
            <a:off x="7481818" y="3044001"/>
            <a:ext cx="1216280" cy="1291828"/>
          </a:xfrm>
          <a:custGeom>
            <a:avLst/>
            <a:gdLst>
              <a:gd name="connsiteX0" fmla="*/ 0 w 1061157"/>
              <a:gd name="connsiteY0" fmla="*/ 106116 h 1291828"/>
              <a:gd name="connsiteX1" fmla="*/ 106116 w 1061157"/>
              <a:gd name="connsiteY1" fmla="*/ 0 h 1291828"/>
              <a:gd name="connsiteX2" fmla="*/ 955041 w 1061157"/>
              <a:gd name="connsiteY2" fmla="*/ 0 h 1291828"/>
              <a:gd name="connsiteX3" fmla="*/ 1061157 w 1061157"/>
              <a:gd name="connsiteY3" fmla="*/ 106116 h 1291828"/>
              <a:gd name="connsiteX4" fmla="*/ 1061157 w 1061157"/>
              <a:gd name="connsiteY4" fmla="*/ 1185712 h 1291828"/>
              <a:gd name="connsiteX5" fmla="*/ 955041 w 1061157"/>
              <a:gd name="connsiteY5" fmla="*/ 1291828 h 1291828"/>
              <a:gd name="connsiteX6" fmla="*/ 106116 w 1061157"/>
              <a:gd name="connsiteY6" fmla="*/ 1291828 h 1291828"/>
              <a:gd name="connsiteX7" fmla="*/ 0 w 1061157"/>
              <a:gd name="connsiteY7" fmla="*/ 1185712 h 1291828"/>
              <a:gd name="connsiteX8" fmla="*/ 0 w 1061157"/>
              <a:gd name="connsiteY8" fmla="*/ 106116 h 129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157" h="1291828">
                <a:moveTo>
                  <a:pt x="0" y="106116"/>
                </a:moveTo>
                <a:cubicBezTo>
                  <a:pt x="0" y="47510"/>
                  <a:pt x="47510" y="0"/>
                  <a:pt x="106116" y="0"/>
                </a:cubicBezTo>
                <a:lnTo>
                  <a:pt x="955041" y="0"/>
                </a:lnTo>
                <a:cubicBezTo>
                  <a:pt x="1013647" y="0"/>
                  <a:pt x="1061157" y="47510"/>
                  <a:pt x="1061157" y="106116"/>
                </a:cubicBezTo>
                <a:lnTo>
                  <a:pt x="1061157" y="1185712"/>
                </a:lnTo>
                <a:cubicBezTo>
                  <a:pt x="1061157" y="1244318"/>
                  <a:pt x="1013647" y="1291828"/>
                  <a:pt x="955041" y="1291828"/>
                </a:cubicBezTo>
                <a:lnTo>
                  <a:pt x="106116" y="1291828"/>
                </a:lnTo>
                <a:cubicBezTo>
                  <a:pt x="47510" y="1291828"/>
                  <a:pt x="0" y="1244318"/>
                  <a:pt x="0" y="1185712"/>
                </a:cubicBezTo>
                <a:lnTo>
                  <a:pt x="0" y="10611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470" tIns="103470" rIns="103470" bIns="10347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>
                <a:solidFill>
                  <a:schemeClr val="accent1"/>
                </a:solidFill>
              </a:rPr>
              <a:t>Academic GPA</a:t>
            </a:r>
          </a:p>
        </p:txBody>
      </p:sp>
      <p:sp>
        <p:nvSpPr>
          <p:cNvPr id="14" name="Freeform 13"/>
          <p:cNvSpPr/>
          <p:nvPr/>
        </p:nvSpPr>
        <p:spPr>
          <a:xfrm>
            <a:off x="7696200" y="4436196"/>
            <a:ext cx="1216280" cy="1291828"/>
          </a:xfrm>
          <a:custGeom>
            <a:avLst/>
            <a:gdLst>
              <a:gd name="connsiteX0" fmla="*/ 0 w 1061157"/>
              <a:gd name="connsiteY0" fmla="*/ 106116 h 1291828"/>
              <a:gd name="connsiteX1" fmla="*/ 106116 w 1061157"/>
              <a:gd name="connsiteY1" fmla="*/ 0 h 1291828"/>
              <a:gd name="connsiteX2" fmla="*/ 955041 w 1061157"/>
              <a:gd name="connsiteY2" fmla="*/ 0 h 1291828"/>
              <a:gd name="connsiteX3" fmla="*/ 1061157 w 1061157"/>
              <a:gd name="connsiteY3" fmla="*/ 106116 h 1291828"/>
              <a:gd name="connsiteX4" fmla="*/ 1061157 w 1061157"/>
              <a:gd name="connsiteY4" fmla="*/ 1185712 h 1291828"/>
              <a:gd name="connsiteX5" fmla="*/ 955041 w 1061157"/>
              <a:gd name="connsiteY5" fmla="*/ 1291828 h 1291828"/>
              <a:gd name="connsiteX6" fmla="*/ 106116 w 1061157"/>
              <a:gd name="connsiteY6" fmla="*/ 1291828 h 1291828"/>
              <a:gd name="connsiteX7" fmla="*/ 0 w 1061157"/>
              <a:gd name="connsiteY7" fmla="*/ 1185712 h 1291828"/>
              <a:gd name="connsiteX8" fmla="*/ 0 w 1061157"/>
              <a:gd name="connsiteY8" fmla="*/ 106116 h 129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157" h="1291828">
                <a:moveTo>
                  <a:pt x="0" y="106116"/>
                </a:moveTo>
                <a:cubicBezTo>
                  <a:pt x="0" y="47510"/>
                  <a:pt x="47510" y="0"/>
                  <a:pt x="106116" y="0"/>
                </a:cubicBezTo>
                <a:lnTo>
                  <a:pt x="955041" y="0"/>
                </a:lnTo>
                <a:cubicBezTo>
                  <a:pt x="1013647" y="0"/>
                  <a:pt x="1061157" y="47510"/>
                  <a:pt x="1061157" y="106116"/>
                </a:cubicBezTo>
                <a:lnTo>
                  <a:pt x="1061157" y="1185712"/>
                </a:lnTo>
                <a:cubicBezTo>
                  <a:pt x="1061157" y="1244318"/>
                  <a:pt x="1013647" y="1291828"/>
                  <a:pt x="955041" y="1291828"/>
                </a:cubicBezTo>
                <a:lnTo>
                  <a:pt x="106116" y="1291828"/>
                </a:lnTo>
                <a:cubicBezTo>
                  <a:pt x="47510" y="1291828"/>
                  <a:pt x="0" y="1244318"/>
                  <a:pt x="0" y="1185712"/>
                </a:cubicBezTo>
                <a:lnTo>
                  <a:pt x="0" y="10611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470" tIns="103470" rIns="103470" bIns="10347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solidFill>
                  <a:schemeClr val="accent1"/>
                </a:solidFill>
              </a:rPr>
              <a:t>Class Rank</a:t>
            </a:r>
          </a:p>
        </p:txBody>
      </p:sp>
      <p:sp>
        <p:nvSpPr>
          <p:cNvPr id="15" name="Freeform 14"/>
          <p:cNvSpPr/>
          <p:nvPr/>
        </p:nvSpPr>
        <p:spPr>
          <a:xfrm>
            <a:off x="7917824" y="1659804"/>
            <a:ext cx="1216280" cy="1291828"/>
          </a:xfrm>
          <a:custGeom>
            <a:avLst/>
            <a:gdLst>
              <a:gd name="connsiteX0" fmla="*/ 0 w 1061157"/>
              <a:gd name="connsiteY0" fmla="*/ 106116 h 1291828"/>
              <a:gd name="connsiteX1" fmla="*/ 106116 w 1061157"/>
              <a:gd name="connsiteY1" fmla="*/ 0 h 1291828"/>
              <a:gd name="connsiteX2" fmla="*/ 955041 w 1061157"/>
              <a:gd name="connsiteY2" fmla="*/ 0 h 1291828"/>
              <a:gd name="connsiteX3" fmla="*/ 1061157 w 1061157"/>
              <a:gd name="connsiteY3" fmla="*/ 106116 h 1291828"/>
              <a:gd name="connsiteX4" fmla="*/ 1061157 w 1061157"/>
              <a:gd name="connsiteY4" fmla="*/ 1185712 h 1291828"/>
              <a:gd name="connsiteX5" fmla="*/ 955041 w 1061157"/>
              <a:gd name="connsiteY5" fmla="*/ 1291828 h 1291828"/>
              <a:gd name="connsiteX6" fmla="*/ 106116 w 1061157"/>
              <a:gd name="connsiteY6" fmla="*/ 1291828 h 1291828"/>
              <a:gd name="connsiteX7" fmla="*/ 0 w 1061157"/>
              <a:gd name="connsiteY7" fmla="*/ 1185712 h 1291828"/>
              <a:gd name="connsiteX8" fmla="*/ 0 w 1061157"/>
              <a:gd name="connsiteY8" fmla="*/ 106116 h 129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157" h="1291828">
                <a:moveTo>
                  <a:pt x="0" y="106116"/>
                </a:moveTo>
                <a:cubicBezTo>
                  <a:pt x="0" y="47510"/>
                  <a:pt x="47510" y="0"/>
                  <a:pt x="106116" y="0"/>
                </a:cubicBezTo>
                <a:lnTo>
                  <a:pt x="955041" y="0"/>
                </a:lnTo>
                <a:cubicBezTo>
                  <a:pt x="1013647" y="0"/>
                  <a:pt x="1061157" y="47510"/>
                  <a:pt x="1061157" y="106116"/>
                </a:cubicBezTo>
                <a:lnTo>
                  <a:pt x="1061157" y="1185712"/>
                </a:lnTo>
                <a:cubicBezTo>
                  <a:pt x="1061157" y="1244318"/>
                  <a:pt x="1013647" y="1291828"/>
                  <a:pt x="955041" y="1291828"/>
                </a:cubicBezTo>
                <a:lnTo>
                  <a:pt x="106116" y="1291828"/>
                </a:lnTo>
                <a:cubicBezTo>
                  <a:pt x="47510" y="1291828"/>
                  <a:pt x="0" y="1244318"/>
                  <a:pt x="0" y="1185712"/>
                </a:cubicBezTo>
                <a:lnTo>
                  <a:pt x="0" y="10611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470" tIns="103470" rIns="103470" bIns="10347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>
                <a:solidFill>
                  <a:schemeClr val="accent1"/>
                </a:solidFill>
              </a:rPr>
              <a:t>Character/Personal Qualities</a:t>
            </a:r>
          </a:p>
        </p:txBody>
      </p:sp>
    </p:spTree>
    <p:extLst>
      <p:ext uri="{BB962C8B-B14F-4D97-AF65-F5344CB8AC3E}">
        <p14:creationId xmlns:p14="http://schemas.microsoft.com/office/powerpoint/2010/main" val="184134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7046" y="457200"/>
            <a:ext cx="4329907" cy="914400"/>
          </a:xfrm>
          <a:prstGeom prst="rect">
            <a:avLst/>
          </a:prstGeom>
          <a:noFill/>
          <a:ln w="38100" cmpd="dbl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526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" y="1327487"/>
            <a:ext cx="71627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Begin your college search by viewing virtual tours of over 1,300 college campuses!</a:t>
            </a:r>
            <a:br>
              <a:rPr lang="en-US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1" name="Content Placeholder 10"/>
          <p:cNvPicPr>
            <a:picLocks noGrp="1"/>
          </p:cNvPicPr>
          <p:nvPr>
            <p:ph sz="half" idx="1"/>
          </p:nvPr>
        </p:nvPicPr>
        <p:blipFill rotWithShape="1">
          <a:blip r:embed="rId4"/>
          <a:srcRect l="12187" t="12054" r="65982" b="5804"/>
          <a:stretch/>
        </p:blipFill>
        <p:spPr bwMode="auto">
          <a:xfrm>
            <a:off x="820657" y="2209800"/>
            <a:ext cx="3172778" cy="3581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Content Placeholder 13"/>
          <p:cNvPicPr>
            <a:picLocks noGrp="1"/>
          </p:cNvPicPr>
          <p:nvPr>
            <p:ph sz="half" idx="2"/>
          </p:nvPr>
        </p:nvPicPr>
        <p:blipFill rotWithShape="1">
          <a:blip r:embed="rId5"/>
          <a:srcRect l="12638" t="14060" r="66434" b="6646"/>
          <a:stretch/>
        </p:blipFill>
        <p:spPr bwMode="auto">
          <a:xfrm>
            <a:off x="4495800" y="2209800"/>
            <a:ext cx="3150785" cy="3581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7202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348090">
            <a:off x="457200" y="1600200"/>
            <a:ext cx="4038600" cy="4525963"/>
          </a:xfrm>
          <a:solidFill>
            <a:srgbClr val="B9E072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7030A0"/>
                </a:solidFill>
              </a:rPr>
              <a:t>eCampusTours</a:t>
            </a:r>
            <a:r>
              <a:rPr lang="en-US" dirty="0">
                <a:solidFill>
                  <a:srgbClr val="7030A0"/>
                </a:solidFill>
              </a:rPr>
              <a:t> e-mail service reminds students about important deadlines and provides helpful college planning articles and tips.</a:t>
            </a: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Students are sent dynamic content based upon their year in school.</a:t>
            </a: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r>
              <a:rPr lang="en-US" dirty="0" err="1">
                <a:solidFill>
                  <a:srgbClr val="7030A0"/>
                </a:solidFill>
              </a:rPr>
              <a:t>eCampusTours</a:t>
            </a:r>
            <a:r>
              <a:rPr lang="en-US" dirty="0">
                <a:solidFill>
                  <a:srgbClr val="7030A0"/>
                </a:solidFill>
              </a:rPr>
              <a:t> articles have been reprinted in college planning magazines throughout the country.</a:t>
            </a:r>
            <a:br>
              <a:rPr lang="en-US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8" descr="EC2col2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33400"/>
            <a:ext cx="4800599" cy="762000"/>
          </a:xfrm>
          <a:prstGeom prst="rect">
            <a:avLst/>
          </a:prstGeom>
          <a:noFill/>
          <a:ln w="38100" cmpd="dbl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7" name="Picture 6" descr="purplepushpin_0410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028" y="1314450"/>
            <a:ext cx="928806" cy="92880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5"/>
          <a:srcRect l="12722" t="14286" r="66602" b="8585"/>
          <a:stretch/>
        </p:blipFill>
        <p:spPr bwMode="auto">
          <a:xfrm>
            <a:off x="4724400" y="1563196"/>
            <a:ext cx="3846065" cy="4304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6908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SOS\Presentations\new 2014 template\Gray\SOSpptGFX_072414PMS_CoolGray1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Types of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181386">
            <a:off x="124902" y="1865638"/>
            <a:ext cx="5257800" cy="3067514"/>
          </a:xfrm>
          <a:solidFill>
            <a:srgbClr val="99CCFF"/>
          </a:solidFill>
          <a:ln>
            <a:solidFill>
              <a:srgbClr val="00CC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4400" dirty="0">
                <a:solidFill>
                  <a:srgbClr val="7030A0"/>
                </a:solidFill>
              </a:rPr>
              <a:t>Regular on-campus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>
                <a:solidFill>
                  <a:srgbClr val="7030A0"/>
                </a:solidFill>
              </a:rPr>
              <a:t>Satellite campuses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>
                <a:solidFill>
                  <a:srgbClr val="7030A0"/>
                </a:solidFill>
              </a:rPr>
              <a:t>Online</a:t>
            </a:r>
          </a:p>
          <a:p>
            <a:endParaRPr lang="en-US" dirty="0"/>
          </a:p>
        </p:txBody>
      </p:sp>
      <p:pic>
        <p:nvPicPr>
          <p:cNvPr id="5" name="Picture 4" descr="purplepushpin_0410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203" y="1295400"/>
            <a:ext cx="928806" cy="9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71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4876800" cy="884238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Campus Resources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87230955"/>
              </p:ext>
            </p:extLst>
          </p:nvPr>
        </p:nvGraphicFramePr>
        <p:xfrm>
          <a:off x="4038600" y="304800"/>
          <a:ext cx="5105400" cy="5387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Content Placeholder 7" descr="bus.jpg"/>
          <p:cNvPicPr>
            <a:picLocks noGrp="1" noChangeAspect="1"/>
          </p:cNvPicPr>
          <p:nvPr>
            <p:ph sz="half" idx="1"/>
          </p:nvPr>
        </p:nvPicPr>
        <p:blipFill>
          <a:blip r:embed="rId8" cstate="print"/>
          <a:stretch>
            <a:fillRect/>
          </a:stretch>
        </p:blipFill>
        <p:spPr>
          <a:xfrm rot="250662">
            <a:off x="84103" y="1597734"/>
            <a:ext cx="3810000" cy="2447925"/>
          </a:xfrm>
          <a:prstGeom prst="rect">
            <a:avLst/>
          </a:prstGeom>
          <a:ln w="76200" cmpd="sng">
            <a:solidFill>
              <a:srgbClr val="7030A0">
                <a:alpha val="25000"/>
              </a:srgbClr>
            </a:solidFill>
          </a:ln>
        </p:spPr>
      </p:pic>
      <p:pic>
        <p:nvPicPr>
          <p:cNvPr id="6" name="Picture 5" descr="purplepushpin_04101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550" y="997803"/>
            <a:ext cx="928806" cy="9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50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Other Educational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21188228">
            <a:off x="671003" y="1942867"/>
            <a:ext cx="4493646" cy="257255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4400" dirty="0">
                <a:solidFill>
                  <a:srgbClr val="7030A0"/>
                </a:solidFill>
              </a:rPr>
              <a:t>Internships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>
                <a:solidFill>
                  <a:srgbClr val="7030A0"/>
                </a:solidFill>
              </a:rPr>
              <a:t>Study abroad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>
                <a:solidFill>
                  <a:srgbClr val="7030A0"/>
                </a:solidFill>
              </a:rPr>
              <a:t>Co-op Programs</a:t>
            </a:r>
          </a:p>
          <a:p>
            <a:endParaRPr lang="en-US" dirty="0"/>
          </a:p>
        </p:txBody>
      </p:sp>
      <p:pic>
        <p:nvPicPr>
          <p:cNvPr id="6" name="Picture 2" descr="http://images.jupiterimages.com/common/detail/29/73/236173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860807">
            <a:off x="5284073" y="1362237"/>
            <a:ext cx="2761196" cy="4133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purplepushpin_0410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219200"/>
            <a:ext cx="928806" cy="9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0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SOS\Presentations\new 2014 template\Gray\SOSpptGFX_072414PMS_CoolGray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Selecting a College</a:t>
            </a:r>
          </a:p>
        </p:txBody>
      </p:sp>
    </p:spTree>
    <p:extLst>
      <p:ext uri="{BB962C8B-B14F-4D97-AF65-F5344CB8AC3E}">
        <p14:creationId xmlns:p14="http://schemas.microsoft.com/office/powerpoint/2010/main" val="3472635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Tips for Making the Application Process Easier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21191108">
            <a:off x="4648200" y="1600200"/>
            <a:ext cx="4038600" cy="45259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Make an electronic portfolio to keep track of  college view books, applications, test results, resumes, recommendations, etc.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Create a Word document with activities, addresses, and details needed on the application. This makes it is easy for you to copy and paste information into the application.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962400" cy="268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758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OS\Presentations\new 2014 template\Gray\SOSpptGFX_072414PMS_CoolGray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0967407">
            <a:off x="3276600" y="1218295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</a:rPr>
              <a:t>In general, the more selective the college, the more complicated the application will be.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</a:rPr>
              <a:t>Complete the application online.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</a:rPr>
              <a:t>Read instructions carefully to be certain you are completing and/or providing ALL requested information.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</a:rPr>
              <a:t>Keep copies of everything you complete or send.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</a:rPr>
              <a:t>Always have someone proofread before hitting the send button.</a:t>
            </a:r>
          </a:p>
        </p:txBody>
      </p:sp>
      <p:sp>
        <p:nvSpPr>
          <p:cNvPr id="3" name="TextBox 2"/>
          <p:cNvSpPr txBox="1"/>
          <p:nvPr/>
        </p:nvSpPr>
        <p:spPr>
          <a:xfrm rot="591528">
            <a:off x="136976" y="1029484"/>
            <a:ext cx="23856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Completing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 the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Application</a:t>
            </a:r>
          </a:p>
        </p:txBody>
      </p:sp>
      <p:sp>
        <p:nvSpPr>
          <p:cNvPr id="4" name="AutoShape 2" descr="data:image/jpeg;base64,/9j/4AAQSkZJRgABAQAAAQABAAD/2wCEAAkGBxQSEhUUEhQWFRUXFRgYFRQYGBYcFRcYFBcWFhYUFxgcHiggGBwlHBgUITEhJSkrLi4vFx8zODMsNygtLisBCgoKDg0OFRAQGywkIBwsLCwsLDcsLCwsLCwsLCwvLCwsLCwsLCwsLCwsLCssLCwsLCwsLCwsLCwsLCwsLCwsN//AABEIAMYA/wMBIgACEQEDEQH/xAAbAAABBQEBAAAAAAAAAAAAAAAEAAECAwUGB//EAEIQAAIBAgQCBwUFBwMDBQEAAAECEQADBBIhMUFRBQYTImFxgTKRobHBQlKC0fAUIzNicpLhFaKyFkPxJKPC0uKD/8QAGAEBAQEBAQAAAAAAAAAAAAAAAAECBAP/xAAjEQEBAAEEAgIDAQEAAAAAAAAAAQIDBBFBMVETIRJhkSIU/9oADAMBAAIRAxEAPwDvAKkBVV8kZYIEsATE7+vOKIXCtxuH0CfkaqHUVYBTDB/zv7x9BUxg15t/c3505ODgVOkMGnL3k/nUxg0+4PdTkVlwNyB6ionEJ99f7hRa2FGyr7hVirTlQIxC8DPkCfkKl2v8r/2N9RRtKKcpwCDn7je4D5mnBb7h9Sv50ZFPTleAcP8AcHq35A0+S5yUep/Ki6eoBBZfmg/Cx/8AkKX7O33x6KPqTRdKgE/ZT99vcv5Uv2T+Zvf+VFRSigFODXm39zfnTHBpy+J/OiopRQBjA2xtbT+0VYLIGwA9BV8U0UFWWmy1bFNFBVlpstW5abLQUlaYrV2WmK0FBWolavK1ErQDlagVogrUStAHi7co0bxI817w+IFHWWDAMNiAR61SBS6OJ7OOKll18CY9NqtSBcD07buX3sAMGVmVWYdy4UjOEM6lZEirLvWHDozKbmqHLchXIQiDDsBCaEHWNKysF1S/cqLl24Lwdrso3cS87MxZRGo70a7ip4fo3EriL4VkRb1u27v2WZDdC9lcjvAgkKhAMiorSbrDazuirduG3lL9nbZgocZladmBE+zOxoO31oXM2qm2LljI6iQ1rFDLbeSdIuBgY5DSoYXq9cs30Fi46Wv2VLTOAhOayYtkhhvlZ9hwo1eqtjJkGYDsexMHvFc/aBid8waSD4mgswnTbXO8thuy7R7faZ7YMoxQsVJ0XMCN58KyL/WW9cHZoqo10tat3lzslu7lYoGZkCPJUjultY4VuN1esFsxVozhzbzuLTXFIIuNbnKWkAzG4Bqf/TuGzZuxUnNmEyVVpzZ0UmEadZUA0GAnWK8LNq7kV3vYe4QAXgX7Gps5ecdrMQSbdN0l07iFQixds33aw91GRRKmzlZlZMxBVgSAZBBEa11dvo60pJW0gJbOSFUHPBGfb2oJ18TV1uwqklVUE7kAAnz50GLgMRdS9bVrrX7N60Wt3CiKUdcpynIoGVlaRImVNbkVIiPColwNyB689qB6VU3sXbT2nVYiZYDfb30O/TFgGDcWddv5TBHvIFAdFKKy8X1isWyAxYkgNop0Uic5mNNveKZOsVksFAfUwTAgahQTrsZ92tBqxSisY9Pksyrh7pKEgnhIjLB4zPoAfCarXSuKZjGHGWDGrA7hYkgDfMfIc6DdilFY4v4x0kW1RwV7m4Yd5WGYxBmG2251F7OPK6PaDTy004cd/qPGg2opiKzOkrF1xIvCz3WD66DYi4p0gzprwrNbCBNXxpMCGUNoSP3kQDznTiNKDo5ExImoPeUbsBIJGo1A3Ncy+GwYUXGumETLIEEKxYIp00gyB5AGms4rBhERRdbKSUUTn75MpM6iJJ19aDov261mC9omZthmEmOVBX+sGHX7c7aAE7nLO200Blw1oqLeFdz3XRgOGpkEmRGaI05cKV0tncrgkcgyjbBhcGpMroYAkc6A+z09ZdwikknY5TEzA18eFCnrECDks3TGhkQJBOYegEztVrHFBj2dq2FMFZgMoyaIfENpMRtU7FvGZ5fswvFfONtDqBO+8DzoKMV0rekC3h2ZTqGJ0Iy5to0JHxBBp7OKxLt/BCrJEse9whonbfTwqu5hsXlJbEou68NSD3DmjQk7jkY3qtFXsil/FhizB5U95SGBKo25GYEDTbyoHK45sxBsrwHECDvMcfGppbxEd68mYGYGXY5u4dNhoQYnQ1nYTB4RbiKl9z3yAAe4GBDCeG5Ec5rZXq/ZDFspkmYkgDwEcN/fG0QFwqOE0uOPvBXHn7Df8VprBlR5UmMXLZ5yp9RIn1HxqoVzpm0txrZLZkBZ+6coAVW346Mu1QXrFYmAx3gGDEyB9QfLWl0hetWris1vM7BgGAE6D2BO7GYga+6gMLjxAFrCAwuSTykLEhTKglZ9eRqKPudYUAQhHYPb7RSANQSFCxvOYqPWqbPWN3y5MM5zISDOmYZpTQeA5bjSoWulMSxIs4bKF0hpUQVlQdoMkaDkfCpWr3SBKnJbAJUsDEKNQyiGJOwbfjE0Fn+oYoi2y2hDBg4KtKlW0YAkEgrsDGvuou++KPsqFm2p4HK+Ydoup3yyBwneqFw2L7K4GuqLhuKbbmIiACsAaCQSOPeqWF6MuZXVsRJZkMqTIKPnZQJ0BU5SN41oIjDY1tTcVSRsMsAkJpsTvn4nYVR/peIYfvMUEIK51B00UhgTI3BnhEcd6ha6It3AAuMNwyWHeBOQNDCJ5qwJHjpVFxMCD+8uPdnNLNqvsvmGiiDEydySDxFBd/p9q2t1b2KzqbWbKdSi2suW6O8TI7uvGapXDYJVC9s2qroIBWT3XiNDIjzPjReEbBopdFcrbUKdGiLinUqdDIBBMVG30hhVkrhzIhZgcWGUHU67tG+h8KBMuExN0E51uuuUElkP7sz/AHd0HxEGoNcwtq4bYw1xiXYbSs21GiieIbNHHNNF4i+yoDbwQYMgYiII7SRcUgLuBEjjPgak3SGLDBVw4jPlGhjKVlTObQCDJjeBGtAMmL1AXAEwpIJUAcWyiVPDLx3aOFG3sViQitbw6hmch1JEqNAryCMwH04UrdvGtIZkUZYkATPFxv6eWo10h/p2Lac18CUEBfsusazGxj48aC2z+1m4pfIqZSGiPaIkPqeByjL5+FDvgsY6rmvopB1Kkz3ZjYQZ0BHDXc7FY3oNrplr7gFYZF9nNBlhOoEkGPDxqiz1StKuXO+5IjKNSI2gjaeH2jQUXOj82dbuN1gF1kAAPAGmbQEyB6etN3DYdsgbFkwoUENqWQlQ5kkAxpruRNbNjoCyhJAYyuUgsSMoiB6ZRFT/ANDsRHZLGbN6/l4UGHbfB2zchneVyMCDopiFmO6AQNTtNB4Z8GB3bF0wF7szBGhXfiAJjQiK69MDaUaIgGo2HEyfjrTnE2xPfTx1HxoObTGBj+6waPbZMyuADOoDKwyxIYHSeE+FGpir/ZsyYYK6v7B0DqeR0hoia1lxCAQoMcMqNHoQIpxiRIlWEmASIE8BQYIuY59MqpuJ0GqnU7kwZ08ASYqzE9H4u4FHbKkEl4nUTKxAERtE6jlXQRSigwrPRF7MGfEs0fZCnKZPeDCYIjSPPjSw/V1Fae0uMAGUKWlcjCCh5jjW5FKKDFtdXbC5u6Tm3knQ8xyNWWugrC7WwdZ1kxIiBPDjG061qxTEUAS9H2htbTUg+yu6kkHbcEmr8lSe4o3YDzIqo4y398Hy1+VBk4Bu75Gp432CRusOPwEN9DQ+AbUjw+VHROnOqh8ffdbee0naHTuzBhtMw8pkjkDWYt/HMwPZhFmSpKaANBUaySQra7Q45VqdGNNtZ3EqefdJH0o0VFYV/DY4m4qXVVcxNtjlLQWBC7aaZt52XxorHdH4i4YF7IpUZgJBDBXBykcGJQ8Iyab1b0l03aw5VbhfMwlQqOxIGn2QaFHWcH+HhsU//wDLL/yIrUwyv3Izc8Z9WmxHVo3D3r75csZYmYYskkzMaeceJq6x1Ytq6OXcspDbgAmFBJEccq+giof61iSJXA3FHO5ctKPXU1Td6VxgmUwloCJz32JEkASFXiSPeKvx39f2J8k/f8rWw/QtpLnaKDmzFh3jlBYMDC7faf8AuNSsdC2EJK2kBJJOnEwTv5D3VzeO6YxKLmbF4YShcLatM7Mg9plLOAYAJ9DW9grN0Tbu3zd7RCUcKqZYEEDL5g+hqXHjuLMuemguEtqpUIoUiCIABHI86kbyL9pR6isDH9JLatBlsC48hWXkdQSSZ0BET4zWeencQLrFLAFuFyrlGkEFnDaZiVfRedo8xWWnWftifenyk/IU/wC0jgrn8DD4tArkm6exZRv4dtzkK+xCiF7QGSSWnPGkRGooWycWxzG8czA5iuZsubIxRYXQB1aDPsvG4FB25vNwtN6lB9arOLJyZAIdSQWJG0d2Oep9xrmMDhcUHVy95yBDAhsrCCNiY+4ZiZUnjWzbsXjbKm2QwfMhJWBOpB1kbt76ouHSiEx29kHMUiZOZd1iRr4UM3T9iR/6oGQSAiSDGaQNG17rCJnTahv+mnNw3CEDE5j3mILFOzLERBJWAecDlUrXVRLfG2us+zx7pkFmP3V9woFf6w2FBOe9cgIdCF/inKvFeMzygztWdf6zqO6MO7XR7SF2MlGYXANyQMpg7ap96tI9H4W37V9REwAbYidTGnGqnxfR6nW6WPgzn/jVmOV8Rm5YzsbZupclEiGGe3IMBl4QeB0+NZXSPSd7tFey4VQoBtmAA6vrPOVLDXQFF8ak3WHAJ7NtmPPJ9XM1U3XS0PYw59So+QNbmlnembq4TtQmKxjTN0EkD2VMNliAQBoDLg5YMZeIMldHWMQiFD2lxdMkqZWCcveY8BkH4Z40Jd69XPs2kHmSfyoO91yxJ2KL5L+ZNam3zZu4wd3av3Com0waBIzJAPHianNz7qjzY/lXml3rHim3vsPLKPkKDu4+63tXbh83b861Nte6xdzPT1N7jD2ntr+vEig73SdpfbxSDwGT/JrzBjO+vnUYrc207rN3N6j0S71iwg3vu/l2n0AFB3eteFG1u4/mP/sa4emmtTb4M3cZuvfrmg9jDj1I+goa514vfZt2188x+orn7eDuN7KOfJT+VFW+gMS21l/WB8zV+PTifJqV1WGaGHn8/wBcK1BWOD+v19a10M1wx2nwJh7i+IcfiEH/AHA0Y15V9pgPMgUADF1D94Mvr7Q+Rq2zbAvPoJZVYHSdO6Y+HvqKT4lDdtlWBJzIY10IzDXgJWs7EdB4i5dvziXS085AGYnUWyBlkBQrK+3tC4RVXTHWlrF02hZzERBzHUEToAKy3654giVS2oJgGGOvLfevWaOVjyutjPpv2+qid7O7OWtIkmTlNtmYXFJJObVRqfsLV69VbGYs2diwhiW3MIufT7X7u2fNQd65I9Y8Y+xI/pQAD1IoW90limBLXbkce9BgGCYGsTpNbm3vuM3cT09AXq5hhB7FTBJEyR3i5Omx/iXPLOedXYl7KhR2i28kZYZRAAjLB4Rwrym5dZvaZm8yT86gFHKtzbfti7n1Hot3E4EElrwYkyYdjqdz3aofpzo9dkz/AICf+VcHSrc2+LF3GTuD1zw6/wAPDt7kUfCaHudfG+zYUebk/ICuQpCtTQw9M3Xz9uku9dsQdhbX8JPzNB3etGKb/ukeSqPpWfawN1vZtXG8kY/SjbXV3Et/2WH9UD5mr+Onj6T8tS+w13pW+3tXrp/Gw+RoR2J3JPmSfnXQWup+IO+RfNp+Qou11Hb7V5R5KT8yKfLpzs+PUvTk4pV3FrqTaHtXbjeQVfoaNtdUsMN1ZvNj9IrN3GDU2+bzqmkc69Iu9HYazJNm2AMsEqzs2YwAFAJOulPe6RsWkZle2CpGZFQI40Vm3mCEM6xOgms3cz01Ntfbz2zg7j+zbdvJWP0o211exLbWWHnA+Zr1BcOCAc7MCJGvPjoKf9jTiCfMk/WsXc3qNzbT284XqliPtdmg/mcfQURa6nk+1fTyRWb8q9BTDqNlUeQE1NmA3IHrWLuM2poYOItdTLfF7reShfnRtrqjZH/bdv6rkfKukbFJ94HyMn4VE4ocAx/CR84rN1c721NLCdMm11csjazZHmC5+NGWujQvs5F/ptqKIOJPBD6kVE3nPBR7z+VYuVvluYyeFd6yVGbMTG4024kRypqkS/F48lA+c1XagDKCDHiJqK5r9frl8q0sI0qPdWYP1+uHpR3R7aEev64UirsXoubirK3uMN/tLD1ojEaPbbxKHyYSPSQPfVbJmBHMEe8VHNnw4PEKD5NbOvxU0o5/rvb7O9ZvDyPmpmPUE1gWsaNRlJJaQRvsRqOcH1416VfspcUFlVhowkAxI31oU4uzbYpoGVczAKe6p2JIEDY+417Y60mMnDwy0bcueXEN21z2bLnRh7LGQ6hWmABrlU+Yopei8a4jsiAR9oqOAnc8Yrq8R07ZQE585CuQqAsW7OcwWNCdCIngeVQxfTyW2KlW/wC0Q2mUreIEzwI1Ou+UxV/6L1D4J3XN2eqGIO5tr+In5CjbXUlvtXgPJSfma0F6yFiRbsklc2aToMuXaAc2jTp9xt4Ek4TpK+10K1nKkGWhicymGAOxBIMExoQRPDN3GazQwBWupVr7Vy4fLKPoaMtdU8Kv2Gb+p2+kVpYPDshfNda5mbMoYKMgj2FygSPOTRVZurne2ppYToDZ6Fw67WU9Vn50Zbsqvsqo8gBU6esW2+W5JPBTSpU9RSpoqVKgalT0qAbGYcOsETuCNNQd9/Q+lAf6DaMZreYj7TOZ3J+yAANToI0rYqFi2WLAuQQdgFGh1B2nb5VUV4W21tAikBV0GhJA4CZG223CpNPG4f8AaPpPxoj9iXjmPmzfnFTXDINlX3CgAJTixP4ifgKSovC2T+GPi0VpgR4VW99RuwHqKAUK/BI82A+U0/Yv/KPefyq04tOBJ8gx+QqJxXJG9co+Zn4UEf2U8XPoAPnNL9jHEsfNj9KRvvyUepP0qJZz9oDyX8zQWDCJ90euvzqN/DgjTukbEDbnp5VQ5+9cP9wX/jFV9zlPozfnQcwP1+f+RROCbvef69aFH6/8fUVbZaCD4/rXj86itdaXR5g3F4BpHk4B+c0wqNsxeH86EeqGR8C1WoI6N/h5fuEp/aYHwih7vRtt3Z2WS1rsm8V73qD3mHrV+GMXXXmFcf8AFvkPfVl5gskkADUk6ADmTwqKGt9FWhlGWcpJWWbdjJkTB111omzhUUAKigBQoED2V2XyHKma+oIDMoLTlBIBMamBxoX/AFu0c2Ql4ttc7o0ZUMMATpOo08RzoNNRUhWBiOtNpAxKuQoQkCMwDqzSV30CnaZBB2p06wuxOSwSO9l7+rQ/ZggBdBmykmfZdTzgOgpxWPgrt7EWCHz4dzIDKsMuUjvQ07zEa7HU1r2xAAJkgbnc+JoJ0qapUCp6anoFT0qVAqVPSoGqBBDBliYgzMEbjbkZ99WUiKCOd/vAeS/magwP2nb3hfkKlhMOGXvFiQYbvGJHgOeh9aITCINkXzgT76qAD2Z45vMs/wCdTT+VG9FA+cVpRUHuAbkDzIFAGFc7KB/U30ANOMO/FlHkCfiTVpxicDP9IJ+VMcXyRj7h8zQR/ZObt6QPpS/Yk4gt/USfmaY4hzsqjzYn4AfWokuftgeS/mTQXpYUbKB5AVM6UEbZO7MfWPlFROHX7oPidT8aDkB+vzj6ipD9eP0PzqH6/Q3HmKkP14/RvnUVr2WkA+FNijGVvuup9D3T6az6VVgWlfI1fet5lZeYI9eHxqovxBy3LbcyUP4hI+K1ZjrAdWVvZdWRvJgQfgTQl65nw4cbhVceaw30NaDGVkeBFRWJc6C7QW+2us5tlSpVVT2CCA286gH386OwfRFq2cyqZljuY74grG2WOHhNFCl2yiJYDMYXUanXQczofcaBJhLYAARYChR3R7K+yvkKJFZv+tWBmm6sLox1ic2WAQNddNJo6xeDgMplTseBB1BB4jxFBaKkKiKkKB6emFPQOKempxQPSpU9AqVKlQKlT0qCuGDEqQJAmQTtsRBHDT0FPDndz+EKPnJp7ikggGDGh5HgaEtoGAJk85YnUaERMbzTlF1xVHtMfxOfzqtXtj2QD/SpPxAp1tAbAD0FTqfkcGOIPBW9SB9aibj8lHmSfyp2cDcgeZqHbDhJ8gx+QpzVOQx3f+0AfOaVpiGgkmdQTzG4+vvpS3BD6lR9SfhTNZc/dEEHiTp7qs57QRTGpGomiuJH630+q1Ifr/xx8xUAf8a/I/Q1Ifr/ACOHmKA7o9tSPD5eP50etZWFaHHj+t/tfOtVasSl0Zs6H7Lt7m7w/wCVW9F/wwp3WUP4TA+EVRhzF4j76AjzQwfgw91XYUxduLzyuPUZW+Kj+6orI6wdDXL7L2dzIMjW7gJMMjMhiB4B9dxI51WOrTHLnugkMD7JJABDMEJMqWJuAnk8cBXRXBrSFBj2urFmGzlnzeQiAgU6DUjs1MnjPOtnC4dbahVmAABJJ0UQN6cUrt0IpdiFVRJY7ADmaC4VIVmXumrSMVJMqJJytl1UuBmIicoJjwoe/wBZra3AipceSBnUd0sTlyiYzEHKDw741oNwVIVmnE3LiW3w4TKzAtnmezI3UDZvA1o0EqemFPQPSpUqB6VKlQPSpUqBUO1lpJUiDqZnQ7GI56URUL05Tl3jSgrFhuL+5R9ZpNh1HtEn+pjHukChL99i+S2M/wC6FyWulJDSBlCrqARqSREjes5es9kBHFgKCpZy7KGAkABdDnY9+BI9g8dKqNtGtj2QPwrPyFPexOUSQQJiWKoJOw7xn4VlJ0ti2IAtDukdoFRh7cjIC2hKxvMHMp02qGFtXyv/AKp7faWrma2Wy5XBUq6kAyQZMNAIkaGNQ2rmZQWY20UbkkkDzOgoDpXF9iAXuQp+0AMuuszBgePlWWnV9WHfd5aJFsPACliiK7QYUdnG2qTxNalrB5bKWlUwmgZ2WY10hQdOHoK1hxL9pfH0XRGPF1AQSQwDLO5B8/T30aTQdjA5SDm24AfDf6UZTP8AHn/Jjzx9uJH65+7ZhUh+uXoeHkarB93w9RupqY/XP8mrDS1Gg/H/AMj6ithGrEH65fmta2FaVH62qxD4gw1tuTwfJxl+eWicR3bttueZD6jMPivxobGIWtsBvlJHmNR8RVuMuZ7HaLwC3B+GG+U0qwddG1cvhekL5BVWa5ci6LilF/dNbJCZNAO9GgYn2geEV1DGVkedVhqg5NMP0hcBbM1tmYFhmWBlDIMo0yyOyaDp7cjYVq9L9X/2hyXYZWthHWCSBlcMF4EMWBII+wDWyKmKDLxHV+3cureckuq2wSFQBjaJZW1BZdSdARpROH6FsIFAT2TmWSSQQEE/+2h81B3o0U+YTE68uPuoHtWlX2VA8gB+uNW1AGpCglT1EVKgcU9NT0D09Rp6B6VKlQKlNKmoA8TgRcGVkRlkkZs0gNqywI0nhOtXpaI+1H9CqvGTzNPiWIUkcN9J046eVWLhAd3dvUAf7QKqKXtL9ok/1MY+OlRt3UGiR+AT/wARRa4RB9kTzOp+NW0AWZjsjesD/PwpdlcP3F97H6Ciyaou4tF3ZR6igr/ZObsfKAPgJ+NN+xW+K5v6pb50zY8fZVm/CQPe0VU2Kc7Io821+Ap9n04wH/HP0PHyNSB/zy9Rw8xVQP8Anl6jh5ipg/4119Dx8jUVap9/x9Ds1aHR7aEeP604Vmqf86aeo4eYovAP3o5j5cjxFBqoaj0UP3ZQ/ZZk9J0/2kUymmwZi84+8quPMdxvklWoI6KP7oA7rKH8JK/SqsdiuyUGCzMwRFBAzM2wk6DYmTyqeE7t26vPLcH4hlb4rP4qljsMrgq4kGDyIIMhgRqCCJBFRWV/1NbzIoVyzZhAynKVbJBg696BI2kE0Fiust1rQZECHKLh3fukZ0t6D22h046qQOdbdroy0AvcDFWLBn7z5iZLFmkkzxPIcqNQRtp5aUGBhb2MuXCHlbYuicqhSbZLiA5Gojs27st7QJ2FbVrAW+17fs4vFAhae9lGuUwYPnRINSFBMU4qAqU0EwakKHxGIW2hdyFRRmZjsBz8qHfpiyM0uO6uY7mVy58yx7QyydORoNEU9c/iOsywwto5IzBWYAW8wfshOslTchZA032gkVOs925k7O0IJCuQc6gsEZRm0IIVjplJlCNBrQdWKYMJidRuOOu1ZFrBnEWbQxHaB1K3GyygDroVAU6rIOhnQirj0cFxQxCKsvbNu8ftQCGtsPcwI8RyoNOlTUqB6VIKeVS7I0FZNV2MTkGTKzRosDTLw1MDTb0ojsvGl2YoKTiXOygebSfcB9age0P24/pUfNpoqolqvKcBDgwfalv6mJ+G3wqaYdRtA8gBVpaqy1TlSyinmoFqjmoOGB/xz9Dx8qcH/PL1HDzqsHy/+P8A+TUgfOfj6HjQXA7fDXX8LcfI1dh3hgfHX/I4edDKf86aeo4edWKf8a6/hbj5UG4pqF0xctN/MUPk40+Kj301p5APhUMeP3bEbr3x5oc30qoMvnLetN94Mh92ZfiD76KvDagukWm1nH2ctwfhIY/CaOYyunmKiqxUmYDcxO08TyHM+Fc50n0dcOJW7bXN7HeOTuZTDAEkMgy6wsyTUMF1euLBLoCjKUkF1Ywy3LrK0Q7AqeMFJ1kig1sT09ZRc2bN3VaBvlaDM7SBLZZmAahjel3tX8hQdmMvehiTnkBsw7qDNCw2+8iqP+lrBZSxdsocKsgKFfOCug2yuw0InSdhWo3R9olGa2rNbACMRLLl2gnlQYuA6yXLwUhBbGYq5Aa5qyg21IEG2ZJBzDddoNJ7eMvkqwZAF1ByqnadnuOLqLizPK4OVdMi8hvvHjuatW0aDmuher7WmKPrZ7G7bVc+bKLjqQBImcgg8AVkbxRlrq1aGpLFsiqxByglQRnCj2WIZwY07xrdFnxqxbQoM7D9G2kAARdARr3jqFB355E/tFHIvIR5CKvVRyqYoKRaNSFnmasp6CItCpAUppqB5qJNRuXAASSABuToBQeM6UtWsudwM/s6EztxGg1IGu5IFAYTUS1c3ietiQjIpKnvOXGXLa7vfAJ10YNHJW5VV0l01iUu5VtrkFwqxCu5ysLZtvptINzgRKwSN6DpXuAakwOdD4rFpbEuyrwEkCTyE7nwrlLnRuKuhkuSQO6+ZgouhZIIKAFfaYT/AE7wZlguqzZs91wWMMwAmHIK3ACdCrK1wTE9/kBQbeB6btXiFtsSSgf2SNDw1G+o0o1mrHw/QNpCrd5islSW2zAhoiNyWPmxrSmgsLU2aqLt4KJYgDmSAPjWZiOs2GTe6GPJJb5aVZLfCWyeXPzsefHj686kBqR8OHpypUqipK2k+k8R+dWrvHP3HzHA+VKlQaWBeV8iRRi60qVVC6KE2Qp4Bk9FJX6Vf0S02UngCv8AaSv0pUqirFWauSz409KgtWyKsVRypUqCwU4p6VA4qQpqVBIVIUqVBG5dCxPEx76ysL06HxDWMhEM6hp3a0FLSOA7wjX3U9KgD6b6Wu/vUtQhRkthzqc10KASpGwNxTvrBrnLvT9+4AovOrOhCoAot5v3Lglx+8Ei4VJDacKVKgP6K6KfFWxda5IuqubMWJIAZCMswO8tq4IPtBudaz9XVexbtX2Z8hJDKSsSTCjcwAYkmdJmaelQEDoewBHZKRyYTszMN+RZvKaLNKlQQY1ldMdNJhx3wx8o+ppqVbwnOUlZzvGNscziuvDH+HaA8WJPwH51j4rrJiX3uZRyQAfHf40qVdnx4zxHH8mV81lXrrMZZi3mSfnVdNSrbD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s://encrypted-tbn0.gstatic.com/images?q=tbn:ANd9GcS5fSygkXUuHcnGSNWGo8ySXT0A1GsnB8LWMKsZORAkikzVSECH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861">
            <a:off x="644033" y="3025546"/>
            <a:ext cx="2762198" cy="35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795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SOS\Presentations\new 2014 template\Gray\SOSpptGFX_072414PMS_CoolGray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Deadlines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4213">
            <a:off x="3985644" y="1059476"/>
            <a:ext cx="4111186" cy="41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340050">
            <a:off x="244391" y="1524781"/>
            <a:ext cx="3206917" cy="3180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Observe application deadlines.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Keep a calendar of the dates of each deadline in a prominent place.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ALWAYS TRY AND COMPLETE THE APPLICATION TWO WEEKS BEFORE IT IS DUE. THIS PREVENTS CRISIS IF YOUR COMPUTER CRASHES OR POWER IS OUT.</a:t>
            </a:r>
          </a:p>
        </p:txBody>
      </p:sp>
    </p:spTree>
    <p:extLst>
      <p:ext uri="{BB962C8B-B14F-4D97-AF65-F5344CB8AC3E}">
        <p14:creationId xmlns:p14="http://schemas.microsoft.com/office/powerpoint/2010/main" val="3247245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>
                <a:solidFill>
                  <a:srgbClr val="7030A0"/>
                </a:solidFill>
              </a:rPr>
              <a:t>Test Scores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21199264">
            <a:off x="3925844" y="1754734"/>
            <a:ext cx="4038600" cy="389734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3700" dirty="0">
                <a:solidFill>
                  <a:srgbClr val="7030A0"/>
                </a:solidFill>
              </a:rPr>
              <a:t>Test scores should be sent to the school before the deadline. </a:t>
            </a:r>
          </a:p>
          <a:p>
            <a:pPr>
              <a:buFont typeface="Wingdings" pitchFamily="2" charset="2"/>
              <a:buChar char="Ø"/>
            </a:pPr>
            <a:r>
              <a:rPr lang="en-US" sz="3700" dirty="0">
                <a:solidFill>
                  <a:srgbClr val="7030A0"/>
                </a:solidFill>
              </a:rPr>
              <a:t>Students are responsible for seeing that the schools they apply to get their scores. </a:t>
            </a:r>
          </a:p>
          <a:p>
            <a:pPr>
              <a:buFont typeface="Wingdings" pitchFamily="2" charset="2"/>
              <a:buChar char="Ø"/>
            </a:pPr>
            <a:r>
              <a:rPr lang="en-US" sz="3700" dirty="0">
                <a:solidFill>
                  <a:srgbClr val="7030A0"/>
                </a:solidFill>
              </a:rPr>
              <a:t>CHECK THIS EARLY as it takes time for SAT or ACT to send the scores if they were not on your initial score report list.</a:t>
            </a:r>
          </a:p>
          <a:p>
            <a:pPr>
              <a:buFont typeface="Wingdings" pitchFamily="2" charset="2"/>
              <a:buChar char="Ø"/>
            </a:pPr>
            <a:r>
              <a:rPr lang="en-US" sz="3700" dirty="0">
                <a:solidFill>
                  <a:srgbClr val="7030A0"/>
                </a:solidFill>
              </a:rPr>
              <a:t>The College Board (SAT, SAT Subject, AP) takes about five weeks to send additional score reports after they are requested and they charge for each. 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28956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purplepushpin_0410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219200"/>
            <a:ext cx="928806" cy="9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20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Recommendation Letters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444174">
            <a:off x="4668645" y="1614578"/>
            <a:ext cx="4038600" cy="412706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Most private colleges and a few public colleges require a counselor recommendation (often called a secondary school report). 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Give your counselor at least a 2 week notice.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086">
            <a:off x="1256555" y="1804252"/>
            <a:ext cx="3200400" cy="2590800"/>
          </a:xfrm>
          <a:prstGeom prst="rect">
            <a:avLst/>
          </a:prstGeom>
          <a:noFill/>
          <a:ln w="7620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purplepushpin_0410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006" y="1219200"/>
            <a:ext cx="928806" cy="9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93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SOS\Presentations\new 2014 template\Gray\SOSpptGFX_072414PMS_CoolGray1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Transcripts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8806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7030A0"/>
                </a:solidFill>
              </a:rPr>
              <a:t>Order and send official transcripts according to the directions from the counseling office.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962400" cy="318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purplepushpin_0410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19200"/>
            <a:ext cx="928806" cy="9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1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SOS\Presentations\new 2014 template\Gray\SOSpptGFX_072414PMS_CoolGray1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Essay Writing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359722">
            <a:off x="4591050" y="1447800"/>
            <a:ext cx="4038600" cy="45259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Start writing any essay well before the deadline.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A quality essay takes writing, editing, re-writing and can’t be done in a day.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Have a parent, older sibling, or other adult check and re-check the essay.</a:t>
            </a:r>
          </a:p>
          <a:p>
            <a:endParaRPr lang="en-US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1791">
            <a:off x="533400" y="1752600"/>
            <a:ext cx="3810000" cy="3000375"/>
          </a:xfrm>
          <a:prstGeom prst="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85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SOS\Presentations\new 2014 template\Gray\SOSpptGFX_072414PMS_CoolGray1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4114800" cy="1143000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Application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522626">
            <a:off x="431024" y="1309099"/>
            <a:ext cx="4589757" cy="503554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4400" dirty="0">
                <a:solidFill>
                  <a:srgbClr val="7030A0"/>
                </a:solidFill>
              </a:rPr>
              <a:t>Application fees for 4-year colleges vary, but usually are around $35. 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>
                <a:solidFill>
                  <a:srgbClr val="7030A0"/>
                </a:solidFill>
              </a:rPr>
              <a:t>Schools give you the choice of paying by check or paying online. 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>
                <a:solidFill>
                  <a:srgbClr val="7030A0"/>
                </a:solidFill>
              </a:rPr>
              <a:t>Some colleges offer fee waivers for those with limited resources.</a:t>
            </a:r>
          </a:p>
          <a:p>
            <a:pPr>
              <a:buFont typeface="Wingdings" pitchFamily="2" charset="2"/>
              <a:buChar char="Ø"/>
            </a:pPr>
            <a:r>
              <a:rPr lang="en-US" sz="4400" dirty="0">
                <a:solidFill>
                  <a:srgbClr val="7030A0"/>
                </a:solidFill>
              </a:rPr>
              <a:t>Check with each college for the requirements for fee waivers if you think you may qualify. Frequently if you received an SAT/ACT fee waiver, you may qualify for a waiver of the application fee.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825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SOS\Presentations\new 2014 template\Gray\SOSpptGFX_072414PMS_CoolGray1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solidFill>
                  <a:srgbClr val="7030A0"/>
                </a:solidFill>
              </a:rPr>
              <a:t>Follow-Up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 rot="21192234">
            <a:off x="4567236" y="1291623"/>
            <a:ext cx="4038600" cy="402285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Check with each college to be sure your application file is complete. Some colleges have a way to check the status of your application online and some send you an email confirming a complete application.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Call the admissions office if you have any concerns about the application being received.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Completing applications is like taking on a part-time job. The key is getting organized ahead and not waiting until the last minute. </a:t>
            </a:r>
          </a:p>
          <a:p>
            <a:pPr marL="0" indent="0">
              <a:buNone/>
            </a:pPr>
            <a:endParaRPr lang="en-US" sz="2000" i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4000" i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1825" y="54102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7030A0"/>
                </a:solidFill>
              </a:rPr>
              <a:t>Finish the applications and then relax!!!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392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762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lgerian" panose="04020705040A02060702" pitchFamily="82" charset="0"/>
              </a:rPr>
              <a:t>Sample Student Portal</a:t>
            </a:r>
          </a:p>
        </p:txBody>
      </p:sp>
      <p:sp>
        <p:nvSpPr>
          <p:cNvPr id="8" name="Right Arrow 7"/>
          <p:cNvSpPr/>
          <p:nvPr/>
        </p:nvSpPr>
        <p:spPr>
          <a:xfrm rot="1593517">
            <a:off x="968663" y="4381611"/>
            <a:ext cx="1492526" cy="594974"/>
          </a:xfrm>
          <a:prstGeom prst="rightArrow">
            <a:avLst/>
          </a:prstGeom>
          <a:gradFill>
            <a:gsLst>
              <a:gs pos="0">
                <a:srgbClr val="000082"/>
              </a:gs>
              <a:gs pos="9000">
                <a:srgbClr val="66008F"/>
              </a:gs>
              <a:gs pos="16000">
                <a:srgbClr val="BA0066"/>
              </a:gs>
              <a:gs pos="33000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6200000">
            <a:off x="7239000" y="2133600"/>
            <a:ext cx="990600" cy="381000"/>
          </a:xfrm>
          <a:prstGeom prst="rightArrow">
            <a:avLst/>
          </a:prstGeom>
          <a:gradFill>
            <a:gsLst>
              <a:gs pos="0">
                <a:srgbClr val="000082"/>
              </a:gs>
              <a:gs pos="8000">
                <a:srgbClr val="66008F"/>
              </a:gs>
              <a:gs pos="16000">
                <a:srgbClr val="BA0066"/>
              </a:gs>
              <a:gs pos="34000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36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SOS\Presentations\new 2014 template\Gray\SOSpptGFX_072414PMS_CoolGray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Selecting a College Includes…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643272"/>
              </p:ext>
            </p:extLst>
          </p:nvPr>
        </p:nvGraphicFramePr>
        <p:xfrm>
          <a:off x="685800" y="1828800"/>
          <a:ext cx="7543800" cy="361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3721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6482" y="3276600"/>
            <a:ext cx="7162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Aid =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</a:t>
            </a:r>
            <a:r>
              <a:rPr lang="en-US" sz="3600" b="1" dirty="0"/>
              <a:t> that assists students and families in funding their college education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752" y="-234462"/>
            <a:ext cx="4724400" cy="478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63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SOS\Presentations\new 2014 template\Teal\SOSpptGFX_072414PMS_3265_Teal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" y="37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6923" y="2352402"/>
            <a:ext cx="8327571" cy="924198"/>
          </a:xfrm>
          <a:prstGeom prst="rect">
            <a:avLst/>
          </a:prstGeom>
          <a:solidFill>
            <a:srgbClr val="99CCFF"/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COA: 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COST OF ATTENDANCE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total amount it will cost to go to college each year (including tuition, fees, room and board, books, etc.)</a:t>
            </a:r>
          </a:p>
        </p:txBody>
      </p:sp>
      <p:sp>
        <p:nvSpPr>
          <p:cNvPr id="3" name="Rectangle 2"/>
          <p:cNvSpPr/>
          <p:nvPr/>
        </p:nvSpPr>
        <p:spPr>
          <a:xfrm>
            <a:off x="416924" y="3505200"/>
            <a:ext cx="832757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EFC: 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EXPECTED FAMILY CONTIBUTION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Estimate of a family’s ability to contribute to a year of college expenses; used to determine eligibility for financial aid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1303751"/>
            <a:ext cx="4343400" cy="829849"/>
          </a:xfrm>
          <a:prstGeom prst="rect">
            <a:avLst/>
          </a:prstGeom>
          <a:solidFill>
            <a:srgbClr val="B9E072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FAFSA: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Free Application for Federal Student Aid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268784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Definitions of Terms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0709" y="1308105"/>
            <a:ext cx="4410891" cy="901695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FSA ID: 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FEDERAL STUDENT AID ID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user name and password created to complete the FAFSA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922" y="4724400"/>
            <a:ext cx="8327571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SAR: 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STUDENT AID REPORT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Document that gives basic information about your eligibility for financial aid</a:t>
            </a:r>
          </a:p>
        </p:txBody>
      </p:sp>
    </p:spTree>
    <p:extLst>
      <p:ext uri="{BB962C8B-B14F-4D97-AF65-F5344CB8AC3E}">
        <p14:creationId xmlns:p14="http://schemas.microsoft.com/office/powerpoint/2010/main" val="680677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SOS\Presentations\new 2014 template\Teal\SOSpptGFX_072414PMS_3265_Teal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0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96378"/>
            <a:ext cx="832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 EARLY FOR YOUR FSA ID</a:t>
            </a:r>
          </a:p>
        </p:txBody>
      </p:sp>
      <p:sp>
        <p:nvSpPr>
          <p:cNvPr id="5" name="TextBox 4"/>
          <p:cNvSpPr txBox="1"/>
          <p:nvPr/>
        </p:nvSpPr>
        <p:spPr>
          <a:xfrm rot="196770">
            <a:off x="4494928" y="3005393"/>
            <a:ext cx="4572000" cy="16435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</a:rPr>
              <a:t>Parent and Student </a:t>
            </a:r>
            <a:r>
              <a:rPr lang="en-US" sz="2400" b="1" u="sng" dirty="0">
                <a:solidFill>
                  <a:schemeClr val="accent1"/>
                </a:solidFill>
              </a:rPr>
              <a:t>BOTH</a:t>
            </a:r>
            <a:r>
              <a:rPr lang="en-US" sz="2400" dirty="0">
                <a:solidFill>
                  <a:schemeClr val="accent1"/>
                </a:solidFill>
              </a:rPr>
              <a:t> need FSA ID’s to submit the FAFSA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</a:rPr>
              <a:t>Apply for FSA ID 1-3 days prior to FAFSA filing</a:t>
            </a:r>
          </a:p>
        </p:txBody>
      </p:sp>
      <p:pic>
        <p:nvPicPr>
          <p:cNvPr id="6" name="Picture 6" descr="http://blog.ed.gov/files/2015/11/FSAID-e14491699789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799">
            <a:off x="179402" y="1879015"/>
            <a:ext cx="43434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704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SOS\Presentations\new 2014 template\Teal\SOSpptGFX_072414PMS_3265_Teal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226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926" y="638175"/>
            <a:ext cx="9103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TIPS ABOUT YOUR FSA ID </a:t>
            </a:r>
          </a:p>
        </p:txBody>
      </p:sp>
      <p:sp>
        <p:nvSpPr>
          <p:cNvPr id="5" name="TextBox 4"/>
          <p:cNvSpPr txBox="1"/>
          <p:nvPr/>
        </p:nvSpPr>
        <p:spPr>
          <a:xfrm rot="403888">
            <a:off x="3305175" y="1794310"/>
            <a:ext cx="4572000" cy="28623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1"/>
                </a:solidFill>
              </a:rPr>
              <a:t>Email Address –  – MUST KNOW LOG-IN INFO (YOUR PARENTS NEED A SEPARATE EMAIL AS WELL!)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1"/>
                </a:solidFill>
              </a:rPr>
              <a:t>Create a </a:t>
            </a:r>
            <a:r>
              <a:rPr lang="en-US" b="1" u="sng" dirty="0">
                <a:solidFill>
                  <a:schemeClr val="accent1"/>
                </a:solidFill>
              </a:rPr>
              <a:t>USERNAME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b="1" u="sng" dirty="0">
                <a:solidFill>
                  <a:schemeClr val="accent1"/>
                </a:solidFill>
              </a:rPr>
              <a:t>PASSWORD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1"/>
                </a:solidFill>
              </a:rPr>
              <a:t>SSN and Date of Birth as shown on SS Card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1"/>
                </a:solidFill>
              </a:rPr>
              <a:t>Mailing Address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u="sng" dirty="0">
                <a:solidFill>
                  <a:schemeClr val="accent1"/>
                </a:solidFill>
              </a:rPr>
              <a:t>4</a:t>
            </a:r>
            <a:r>
              <a:rPr lang="en-US" dirty="0">
                <a:solidFill>
                  <a:schemeClr val="accent1"/>
                </a:solidFill>
              </a:rPr>
              <a:t> Challenge Questions!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1"/>
                </a:solidFill>
              </a:rPr>
              <a:t>Register your mobile phone number for account recovery using text messages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3024" y="5372092"/>
            <a:ext cx="726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**The FAFSA is available beginning October 1**</a:t>
            </a:r>
          </a:p>
        </p:txBody>
      </p:sp>
      <p:pic>
        <p:nvPicPr>
          <p:cNvPr id="7" name="Picture 2" descr="http://www.evbears.com/_/rsrc/1452716589123/guidance/fafsa/2016-01-13%2014.18.58.jpg?height=200&amp;width=1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583">
            <a:off x="161974" y="1590676"/>
            <a:ext cx="2876452" cy="298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306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" y="0"/>
            <a:ext cx="90606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684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420575">
            <a:off x="-198985" y="440867"/>
            <a:ext cx="29784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Paying for College</a:t>
            </a:r>
            <a:b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</a:br>
            <a:r>
              <a:rPr lang="en-US" sz="2400" dirty="0">
                <a:latin typeface="Comic Sans MS" pitchFamily="66" charset="0"/>
                <a:cs typeface="Arial" pitchFamily="34" charset="0"/>
              </a:rPr>
              <a:t>Financial Aid: </a:t>
            </a:r>
          </a:p>
          <a:p>
            <a:pPr algn="ctr"/>
            <a:r>
              <a:rPr lang="en-US" sz="2400" dirty="0">
                <a:latin typeface="Comic Sans MS" pitchFamily="66" charset="0"/>
                <a:cs typeface="Arial" pitchFamily="34" charset="0"/>
              </a:rPr>
              <a:t>Gift Aid</a:t>
            </a:r>
            <a:endParaRPr lang="en-US" sz="24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70426729"/>
              </p:ext>
            </p:extLst>
          </p:nvPr>
        </p:nvGraphicFramePr>
        <p:xfrm>
          <a:off x="-533400" y="533400"/>
          <a:ext cx="8229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1187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469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7035" y="381000"/>
            <a:ext cx="6629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Paying for College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Tennessee Student Assistance Award</a:t>
            </a:r>
          </a:p>
          <a:p>
            <a:r>
              <a:rPr lang="en-US" sz="2000" b="1" dirty="0">
                <a:latin typeface="Comic Sans MS" panose="030F0702030302020204" pitchFamily="66" charset="0"/>
              </a:rPr>
              <a:t>     	</a:t>
            </a:r>
            <a:r>
              <a:rPr lang="en-US" b="1" dirty="0">
                <a:latin typeface="Comic Sans MS" panose="030F0702030302020204" pitchFamily="66" charset="0"/>
              </a:rPr>
              <a:t>(assistance to financially-needy TN residents)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9800" y="2743200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52821164"/>
              </p:ext>
            </p:extLst>
          </p:nvPr>
        </p:nvGraphicFramePr>
        <p:xfrm>
          <a:off x="2895600" y="1905000"/>
          <a:ext cx="5867400" cy="378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5224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4600" y="304801"/>
            <a:ext cx="472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Paying for College</a:t>
            </a:r>
            <a:br>
              <a:rPr lang="en-US" sz="4000" dirty="0">
                <a:solidFill>
                  <a:schemeClr val="accent2"/>
                </a:solidFill>
                <a:cs typeface="Arial" pitchFamily="34" charset="0"/>
              </a:rPr>
            </a:br>
            <a:r>
              <a:rPr lang="en-US" sz="2400" dirty="0">
                <a:latin typeface="Comic Sans MS" pitchFamily="66" charset="0"/>
                <a:cs typeface="Arial" pitchFamily="34" charset="0"/>
              </a:rPr>
              <a:t>Financial Aid: Gift Aid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338111" y="889843"/>
            <a:ext cx="5257800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>
              <a:lnSpc>
                <a:spcPct val="90000"/>
              </a:lnSpc>
            </a:pPr>
            <a:endParaRPr lang="en-US" sz="3600" b="1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25793230"/>
              </p:ext>
            </p:extLst>
          </p:nvPr>
        </p:nvGraphicFramePr>
        <p:xfrm>
          <a:off x="3429000" y="1397000"/>
          <a:ext cx="5029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5349016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260" y="-61463"/>
            <a:ext cx="9220200" cy="69151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8800" y="304800"/>
            <a:ext cx="502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Paying for College</a:t>
            </a:r>
            <a:b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</a:br>
            <a:r>
              <a:rPr lang="en-US" sz="2400" dirty="0">
                <a:latin typeface="Comic Sans MS" pitchFamily="66" charset="0"/>
                <a:cs typeface="Arial" pitchFamily="34" charset="0"/>
              </a:rPr>
              <a:t>Financial Aid: Gift Aid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33400" y="1385691"/>
            <a:ext cx="7467600" cy="2985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itchFamily="34" charset="0"/>
              </a:rPr>
              <a:t>Tennessee Education Lottery Scholarship Program</a:t>
            </a:r>
          </a:p>
          <a:p>
            <a:r>
              <a:rPr lang="en-US" sz="2000" dirty="0"/>
              <a:t>          Apply for the lottery scholarship by filling out the FAFSA</a:t>
            </a:r>
          </a:p>
          <a:p>
            <a:r>
              <a:rPr lang="en-US" sz="2000" dirty="0"/>
              <a:t>				</a:t>
            </a:r>
            <a:r>
              <a:rPr lang="en-US" sz="2000" dirty="0">
                <a:solidFill>
                  <a:schemeClr val="accent2"/>
                </a:solidFill>
              </a:rPr>
              <a:t>www.tn.gov/collegepays</a:t>
            </a:r>
            <a:endParaRPr lang="en-US" sz="2000" dirty="0"/>
          </a:p>
          <a:p>
            <a:endParaRPr lang="en-US" sz="2000" dirty="0"/>
          </a:p>
          <a:p>
            <a:pPr algn="ctr"/>
            <a:r>
              <a:rPr lang="en-US" sz="2000" b="1" dirty="0">
                <a:solidFill>
                  <a:schemeClr val="accent2"/>
                </a:solidFill>
                <a:cs typeface="Arial" pitchFamily="34" charset="0"/>
              </a:rPr>
              <a:t>Tennessee HOPE Scholarship for Entering Freshmen: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$3,500/year or $1,750/semester (Freshman &amp; Sophomore) - 4 year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$4,500/year or $2,250/semester (Junior &amp; Senior) – 4 year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$3,000/year or $1,500/semester – 2 year</a:t>
            </a:r>
          </a:p>
          <a:p>
            <a:pPr>
              <a:buClr>
                <a:srgbClr val="C00000"/>
              </a:buClr>
            </a:pPr>
            <a:r>
              <a:rPr lang="en-US" sz="2000" dirty="0"/>
              <a:t>		Award amounts are available for summer enrollment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78210379"/>
              </p:ext>
            </p:extLst>
          </p:nvPr>
        </p:nvGraphicFramePr>
        <p:xfrm>
          <a:off x="1181100" y="1752600"/>
          <a:ext cx="6057900" cy="4957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/>
          <p:cNvSpPr/>
          <p:nvPr/>
        </p:nvSpPr>
        <p:spPr>
          <a:xfrm>
            <a:off x="3599012" y="5194424"/>
            <a:ext cx="1143000" cy="533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22940" y="5204604"/>
            <a:ext cx="72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163605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107" y="-277686"/>
            <a:ext cx="10297539" cy="77231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540000">
            <a:off x="578612" y="773322"/>
            <a:ext cx="4669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Paying for College</a:t>
            </a:r>
            <a:b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</a:br>
            <a:r>
              <a:rPr lang="en-US" sz="2000" dirty="0">
                <a:latin typeface="Comic Sans MS" pitchFamily="66" charset="0"/>
                <a:cs typeface="Arial" pitchFamily="34" charset="0"/>
              </a:rPr>
              <a:t>Financial Aid: Gift Aid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 rot="540000">
            <a:off x="-505301" y="2059872"/>
            <a:ext cx="5834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 rot="540000">
            <a:off x="302244" y="1967502"/>
            <a:ext cx="4910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Wilder-</a:t>
            </a:r>
            <a:r>
              <a:rPr lang="en-US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Naifeh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Technical Skills Grant</a:t>
            </a:r>
          </a:p>
        </p:txBody>
      </p:sp>
      <p:sp>
        <p:nvSpPr>
          <p:cNvPr id="8" name="Flowchart: Decision 7"/>
          <p:cNvSpPr/>
          <p:nvPr/>
        </p:nvSpPr>
        <p:spPr>
          <a:xfrm rot="540000">
            <a:off x="91038" y="2732639"/>
            <a:ext cx="2836806" cy="1535464"/>
          </a:xfrm>
          <a:prstGeom prst="flowChartDecision">
            <a:avLst/>
          </a:prstGeom>
          <a:solidFill>
            <a:srgbClr val="B9E07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TN College of Applied Technology</a:t>
            </a:r>
          </a:p>
        </p:txBody>
      </p:sp>
      <p:sp>
        <p:nvSpPr>
          <p:cNvPr id="9" name="Explosion 1 8"/>
          <p:cNvSpPr/>
          <p:nvPr/>
        </p:nvSpPr>
        <p:spPr>
          <a:xfrm rot="540000">
            <a:off x="3414517" y="2665606"/>
            <a:ext cx="2010167" cy="192145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FAFSA Application</a:t>
            </a:r>
          </a:p>
        </p:txBody>
      </p:sp>
      <p:sp>
        <p:nvSpPr>
          <p:cNvPr id="10" name="Flowchart: Data 9"/>
          <p:cNvSpPr/>
          <p:nvPr/>
        </p:nvSpPr>
        <p:spPr>
          <a:xfrm rot="600000">
            <a:off x="3114260" y="4926251"/>
            <a:ext cx="2377363" cy="1661760"/>
          </a:xfrm>
          <a:prstGeom prst="flowChartInputOutpu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ACT or GPA requirement</a:t>
            </a:r>
          </a:p>
        </p:txBody>
      </p:sp>
      <p:sp>
        <p:nvSpPr>
          <p:cNvPr id="11" name="Oval 10"/>
          <p:cNvSpPr/>
          <p:nvPr/>
        </p:nvSpPr>
        <p:spPr>
          <a:xfrm rot="900000">
            <a:off x="-1893" y="5016219"/>
            <a:ext cx="2338195" cy="891962"/>
          </a:xfrm>
          <a:prstGeom prst="ellipse">
            <a:avLst/>
          </a:prstGeom>
          <a:solidFill>
            <a:srgbClr val="99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$2,000 per year</a:t>
            </a:r>
          </a:p>
        </p:txBody>
      </p:sp>
    </p:spTree>
    <p:extLst>
      <p:ext uri="{BB962C8B-B14F-4D97-AF65-F5344CB8AC3E}">
        <p14:creationId xmlns:p14="http://schemas.microsoft.com/office/powerpoint/2010/main" val="11730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What are your options?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442843">
            <a:off x="590782" y="1893915"/>
            <a:ext cx="4038600" cy="383716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32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accent1"/>
                </a:solidFill>
              </a:rPr>
              <a:t>Vocational/Technical School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accent1"/>
                </a:solidFill>
              </a:rPr>
              <a:t>2-year Community College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accent1"/>
                </a:solidFill>
              </a:rPr>
              <a:t>4-year University</a:t>
            </a:r>
          </a:p>
        </p:txBody>
      </p:sp>
      <p:pic>
        <p:nvPicPr>
          <p:cNvPr id="6" name="Content Placeholder 5" descr="welde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056519" y="2687023"/>
            <a:ext cx="2209800" cy="1483953"/>
          </a:xfrm>
          <a:prstGeom prst="rect">
            <a:avLst/>
          </a:prstGeom>
          <a:ln w="76200">
            <a:solidFill>
              <a:schemeClr val="tx2">
                <a:lumMod val="40000"/>
                <a:lumOff val="60000"/>
                <a:alpha val="86000"/>
              </a:schemeClr>
            </a:solidFill>
          </a:ln>
        </p:spPr>
      </p:pic>
      <p:pic>
        <p:nvPicPr>
          <p:cNvPr id="7" name="Picture 6" descr="pic of businessm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89376">
            <a:off x="4645128" y="1372445"/>
            <a:ext cx="1400175" cy="1790700"/>
          </a:xfrm>
          <a:prstGeom prst="rect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8" name="Picture 7" descr="pic of nur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97199">
            <a:off x="7383588" y="3922731"/>
            <a:ext cx="1600200" cy="1753643"/>
          </a:xfrm>
          <a:prstGeom prst="rect">
            <a:avLst/>
          </a:prstGeom>
          <a:ln w="76200">
            <a:solidFill>
              <a:schemeClr val="accent1">
                <a:alpha val="87000"/>
              </a:schemeClr>
            </a:solidFill>
          </a:ln>
        </p:spPr>
      </p:pic>
      <p:pic>
        <p:nvPicPr>
          <p:cNvPr id="9" name="Picture 8" descr="purplepushpin_04101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1407141"/>
            <a:ext cx="928806" cy="9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55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37" y="228600"/>
            <a:ext cx="4648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Paying for College</a:t>
            </a:r>
            <a:b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>
                <a:solidFill>
                  <a:srgbClr val="FFC000"/>
                </a:solidFill>
              </a:rPr>
              <a:t>Financial Aid: Gift Aid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765672" y="1066800"/>
            <a:ext cx="7768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1" indent="0" algn="ctr">
              <a:buNone/>
            </a:pPr>
            <a:r>
              <a:rPr lang="en-US" sz="4800" b="1" i="1" dirty="0">
                <a:solidFill>
                  <a:srgbClr val="002060"/>
                </a:solidFill>
              </a:rPr>
              <a:t>Tennessee Promise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794658855"/>
              </p:ext>
            </p:extLst>
          </p:nvPr>
        </p:nvGraphicFramePr>
        <p:xfrm>
          <a:off x="765672" y="1528464"/>
          <a:ext cx="8302128" cy="4796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7131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81690"/>
            <a:ext cx="67056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Paying for College</a:t>
            </a:r>
            <a:b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</a:br>
            <a:r>
              <a:rPr lang="en-US" dirty="0">
                <a:latin typeface="Comic Sans MS" pitchFamily="66" charset="0"/>
                <a:cs typeface="Arial" pitchFamily="34" charset="0"/>
              </a:rPr>
              <a:t>Financial Aid: Self-Help Aid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44008015"/>
              </p:ext>
            </p:extLst>
          </p:nvPr>
        </p:nvGraphicFramePr>
        <p:xfrm>
          <a:off x="1524000" y="1228130"/>
          <a:ext cx="7543800" cy="4232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1639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1" y="-198330"/>
            <a:ext cx="9408439" cy="7056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62200" y="152400"/>
            <a:ext cx="472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Paying for College</a:t>
            </a:r>
            <a:br>
              <a:rPr lang="en-US" sz="4000" dirty="0">
                <a:cs typeface="Arial" pitchFamily="34" charset="0"/>
              </a:rPr>
            </a:br>
            <a:r>
              <a:rPr lang="en-US" sz="2000" dirty="0">
                <a:latin typeface="Comic Sans MS" pitchFamily="66" charset="0"/>
                <a:cs typeface="Arial" pitchFamily="34" charset="0"/>
              </a:rPr>
              <a:t>Financial Aid: How do I apply?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4114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College or University</a:t>
            </a:r>
          </a:p>
          <a:p>
            <a:r>
              <a:rPr lang="en-US" sz="2400" dirty="0"/>
              <a:t>Institutional Aid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Other sources of aid</a:t>
            </a:r>
          </a:p>
          <a:p>
            <a:r>
              <a:rPr lang="en-US" sz="2400" dirty="0"/>
              <a:t>Outside scholarships and loans</a:t>
            </a:r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628018" y="1371600"/>
            <a:ext cx="35244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FAFSA</a:t>
            </a:r>
            <a:r>
              <a:rPr lang="en-US" sz="2400" dirty="0"/>
              <a:t> – Free Application for Federal Student Aid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36676562"/>
              </p:ext>
            </p:extLst>
          </p:nvPr>
        </p:nvGraphicFramePr>
        <p:xfrm>
          <a:off x="4267199" y="2057400"/>
          <a:ext cx="4210235" cy="3865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5456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88893"/>
            <a:ext cx="899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Paying for College</a:t>
            </a:r>
            <a:b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</a:br>
            <a:r>
              <a:rPr lang="en-US" sz="2800" dirty="0">
                <a:latin typeface="Comic Sans MS" pitchFamily="66" charset="0"/>
                <a:cs typeface="Arial" pitchFamily="34" charset="0"/>
              </a:rPr>
              <a:t>FAFSA: Free Application for Federal Student Aid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655764" y="1683907"/>
            <a:ext cx="51054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When…</a:t>
            </a:r>
          </a:p>
          <a:p>
            <a:pPr>
              <a:lnSpc>
                <a:spcPct val="80000"/>
              </a:lnSpc>
              <a:defRPr/>
            </a:pPr>
            <a:r>
              <a:rPr lang="en-US" sz="2000" dirty="0"/>
              <a:t>FAFSA will be available to seniors beginning October 1</a:t>
            </a:r>
          </a:p>
          <a:p>
            <a:pPr>
              <a:lnSpc>
                <a:spcPct val="80000"/>
              </a:lnSpc>
              <a:defRPr/>
            </a:pPr>
            <a:endParaRPr lang="en-US" sz="3200" dirty="0"/>
          </a:p>
          <a:p>
            <a:pPr>
              <a:lnSpc>
                <a:spcPct val="80000"/>
              </a:lnSpc>
              <a:defRPr/>
            </a:pP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How…</a:t>
            </a:r>
          </a:p>
          <a:p>
            <a:pPr>
              <a:lnSpc>
                <a:spcPct val="80000"/>
              </a:lnSpc>
              <a:defRPr/>
            </a:pPr>
            <a:r>
              <a:rPr lang="en-US" sz="2000" dirty="0"/>
              <a:t>Register for FSA ID and complete FAFSA at </a:t>
            </a:r>
            <a:r>
              <a:rPr lang="en-US" sz="2000" dirty="0">
                <a:hlinkClick r:id="rId3"/>
              </a:rPr>
              <a:t>http://www.fafsa.gov</a:t>
            </a:r>
            <a:endParaRPr lang="en-US" sz="2000" dirty="0"/>
          </a:p>
          <a:p>
            <a:pPr>
              <a:lnSpc>
                <a:spcPct val="80000"/>
              </a:lnSpc>
              <a:defRPr/>
            </a:pPr>
            <a:r>
              <a:rPr lang="en-US" sz="2000" dirty="0"/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 dirty="0"/>
              <a:t>Remember…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r>
              <a:rPr lang="en-US" sz="2000" dirty="0"/>
              <a:t>Must reapply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r>
              <a:rPr lang="en-US" sz="2000" dirty="0"/>
              <a:t>Priority deadlines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r>
              <a:rPr lang="en-US" sz="2000" dirty="0"/>
              <a:t>Keep copies of everything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456" y="1903823"/>
            <a:ext cx="4838244" cy="360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19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95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3600" y="304800"/>
            <a:ext cx="472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Paying for College</a:t>
            </a:r>
            <a:br>
              <a:rPr lang="en-US" sz="3600" dirty="0">
                <a:solidFill>
                  <a:schemeClr val="accent2"/>
                </a:solidFill>
                <a:cs typeface="Arial" pitchFamily="34" charset="0"/>
              </a:rPr>
            </a:br>
            <a:r>
              <a:rPr lang="en-US" sz="2400" dirty="0">
                <a:latin typeface="Comic Sans MS" pitchFamily="66" charset="0"/>
                <a:cs typeface="Arial" pitchFamily="34" charset="0"/>
              </a:rPr>
              <a:t>How does the FAFSA work?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33399" y="1219200"/>
            <a:ext cx="754380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Students will receive the </a:t>
            </a:r>
            <a:r>
              <a:rPr lang="en-US" sz="2400" b="1" dirty="0"/>
              <a:t>Student Aid Report (SAR) </a:t>
            </a:r>
            <a:r>
              <a:rPr lang="en-US" sz="2400" dirty="0"/>
              <a:t>via email within 3-5 days </a:t>
            </a:r>
            <a:r>
              <a:rPr lang="en-US" sz="2400" b="1" dirty="0"/>
              <a:t>OR </a:t>
            </a:r>
            <a:r>
              <a:rPr lang="en-US" sz="2400" dirty="0"/>
              <a:t>in the mail within 7-10 days with their </a:t>
            </a:r>
            <a:r>
              <a:rPr lang="en-US" sz="2400" b="1" dirty="0"/>
              <a:t>Expected Family Contribution (EFC).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9" y="1829130"/>
            <a:ext cx="8458200" cy="549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268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4600" y="429658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Paying for College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Financial Aid: The Award Letter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69409486"/>
              </p:ext>
            </p:extLst>
          </p:nvPr>
        </p:nvGraphicFramePr>
        <p:xfrm>
          <a:off x="609600" y="1397000"/>
          <a:ext cx="7924800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 rot="808391">
            <a:off x="6989223" y="670132"/>
            <a:ext cx="2057400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Be sure to check your student portal often.  Most approvals will be done electronically!</a:t>
            </a:r>
          </a:p>
        </p:txBody>
      </p:sp>
    </p:spTree>
    <p:extLst>
      <p:ext uri="{BB962C8B-B14F-4D97-AF65-F5344CB8AC3E}">
        <p14:creationId xmlns:p14="http://schemas.microsoft.com/office/powerpoint/2010/main" val="2010977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460872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Paying for College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Additional Costs to Think About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828800"/>
            <a:ext cx="3581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Start Up Costs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(especially if you are going away to school or getting your own place)</a:t>
            </a:r>
          </a:p>
        </p:txBody>
      </p:sp>
      <p:sp>
        <p:nvSpPr>
          <p:cNvPr id="6" name="TextBox 5"/>
          <p:cNvSpPr txBox="1"/>
          <p:nvPr/>
        </p:nvSpPr>
        <p:spPr>
          <a:xfrm rot="527133">
            <a:off x="4114800" y="1828800"/>
            <a:ext cx="4114800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to and from school</a:t>
            </a:r>
          </a:p>
          <a:p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Comforter, bedding</a:t>
            </a:r>
          </a:p>
          <a:p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Microwave</a:t>
            </a:r>
          </a:p>
          <a:p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 Fridge</a:t>
            </a:r>
          </a:p>
          <a:p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Curtains</a:t>
            </a:r>
          </a:p>
          <a:p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</a:t>
            </a:r>
          </a:p>
          <a:p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list goes on and 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1" y="4633182"/>
            <a:ext cx="3520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B0F0"/>
                </a:solidFill>
              </a:rPr>
              <a:t>Consider saving your graduation money or having a trunk party to assist you in obtaining many of the items you’ll need!</a:t>
            </a:r>
          </a:p>
        </p:txBody>
      </p:sp>
    </p:spTree>
    <p:extLst>
      <p:ext uri="{BB962C8B-B14F-4D97-AF65-F5344CB8AC3E}">
        <p14:creationId xmlns:p14="http://schemas.microsoft.com/office/powerpoint/2010/main" val="1223288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71800" y="381000"/>
            <a:ext cx="2971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Let’s Review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990600"/>
            <a:ext cx="480060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Fall of your Senior Yea</a:t>
            </a:r>
            <a:r>
              <a:rPr lang="en-US" sz="2800" dirty="0"/>
              <a:t>r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02377698"/>
              </p:ext>
            </p:extLst>
          </p:nvPr>
        </p:nvGraphicFramePr>
        <p:xfrm>
          <a:off x="0" y="266700"/>
          <a:ext cx="54864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7134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76600" y="381000"/>
            <a:ext cx="2819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Let’s Review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1800" y="838200"/>
            <a:ext cx="5943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Spring of your </a:t>
            </a:r>
          </a:p>
          <a:p>
            <a:pPr algn="ctr"/>
            <a:r>
              <a:rPr lang="en-US" sz="3200" b="1" dirty="0"/>
              <a:t>Senior Year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52322241"/>
              </p:ext>
            </p:extLst>
          </p:nvPr>
        </p:nvGraphicFramePr>
        <p:xfrm>
          <a:off x="1447800" y="1524000"/>
          <a:ext cx="7620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1645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914400"/>
            <a:ext cx="5486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		Let’s Review</a:t>
            </a:r>
          </a:p>
          <a:p>
            <a:endParaRPr lang="en-US" b="1" dirty="0">
              <a:latin typeface="Comic Sans MS" panose="030F0702030302020204" pitchFamily="66" charset="0"/>
              <a:cs typeface="Arial" pitchFamily="34" charset="0"/>
            </a:endParaRPr>
          </a:p>
          <a:p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Summer before you enroll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27017585"/>
              </p:ext>
            </p:extLst>
          </p:nvPr>
        </p:nvGraphicFramePr>
        <p:xfrm>
          <a:off x="-22034" y="3200400"/>
          <a:ext cx="39624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8164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Let’s Share our Plans!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050">
            <a:off x="533140" y="1815446"/>
            <a:ext cx="3896551" cy="2373367"/>
          </a:xfrm>
          <a:solidFill>
            <a:srgbClr val="B9E072"/>
          </a:solidFill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47800"/>
            <a:ext cx="4038600" cy="45259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Think about: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Majors offered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Types of programs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Location of schools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Make the best decision for YOU!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08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180452"/>
            <a:ext cx="586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Top 5 things to learn before you go off to college: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33802961"/>
              </p:ext>
            </p:extLst>
          </p:nvPr>
        </p:nvGraphicFramePr>
        <p:xfrm>
          <a:off x="-381000" y="1371600"/>
          <a:ext cx="7391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27362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3000" y="3810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Let’s Review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0" y="1027332"/>
            <a:ext cx="4572000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After you enroll:</a:t>
            </a:r>
          </a:p>
          <a:p>
            <a:endParaRPr lang="en-US" sz="20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2237913"/>
              </p:ext>
            </p:extLst>
          </p:nvPr>
        </p:nvGraphicFramePr>
        <p:xfrm>
          <a:off x="4572000" y="1752600"/>
          <a:ext cx="44958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1704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pptGFX_0422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2066" y="238717"/>
            <a:ext cx="8745997" cy="5609476"/>
            <a:chOff x="42066" y="238717"/>
            <a:chExt cx="8745997" cy="5609476"/>
          </a:xfrm>
        </p:grpSpPr>
        <p:pic>
          <p:nvPicPr>
            <p:cNvPr id="9" name="Picture 1" descr="image00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864" y="1411307"/>
              <a:ext cx="2960371" cy="164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4128248" y="3195632"/>
              <a:ext cx="2661987" cy="738664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</a:rPr>
                <a:t>www.eCampustours.com</a:t>
              </a:r>
              <a:br>
                <a:rPr lang="en-US" sz="1400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</a:rPr>
              </a:br>
              <a:r>
                <a:rPr lang="en-US" sz="1400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</a:rPr>
                <a:t>www.planningyourdreams.org</a:t>
              </a:r>
              <a:br>
                <a:rPr lang="en-US" sz="1400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</a:rPr>
              </a:br>
              <a:r>
                <a:rPr lang="en-US" sz="1400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</a:rPr>
                <a:t>www.edsouth.org/SOS</a:t>
              </a: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2" y="324816"/>
              <a:ext cx="728201" cy="644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2" y="1108436"/>
              <a:ext cx="756758" cy="670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15" y="1892056"/>
              <a:ext cx="723593" cy="640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2" y="2675675"/>
              <a:ext cx="813227" cy="720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4" y="3481638"/>
              <a:ext cx="764970" cy="677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55" y="4234680"/>
              <a:ext cx="823513" cy="729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6" y="5102176"/>
              <a:ext cx="842350" cy="746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916389" y="3670396"/>
              <a:ext cx="1843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@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EdsouthSOS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10494" y="1166595"/>
              <a:ext cx="1843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@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EdsouthSOS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@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eCampusTours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0494" y="1935529"/>
              <a:ext cx="1843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@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EdsouthSOS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@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eCampusTours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07359" y="374341"/>
              <a:ext cx="35392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@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StudentOutreachServices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@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eCampusTours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25126" y="5294950"/>
              <a:ext cx="4645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Student Outreach Services from 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Edsouth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07359" y="2915410"/>
              <a:ext cx="1917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@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eCampusTours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0494" y="4441091"/>
              <a:ext cx="280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eCampusTours.tumblr.com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400000">
              <a:off x="5429327" y="2489457"/>
              <a:ext cx="5609476" cy="110799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accent4">
                      <a:lumMod val="75000"/>
                    </a:schemeClr>
                  </a:solidFill>
                  <a:latin typeface="Algerian" panose="04020705040A02060702" pitchFamily="82" charset="0"/>
                </a:rPr>
                <a:t>LEARN MORE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84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562100" y="1943100"/>
            <a:ext cx="5562600" cy="2286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7030A0"/>
                </a:solidFill>
              </a:rPr>
              <a:t>Choosing a Major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6906647"/>
              </p:ext>
            </p:extLst>
          </p:nvPr>
        </p:nvGraphicFramePr>
        <p:xfrm>
          <a:off x="876300" y="304800"/>
          <a:ext cx="8229600" cy="513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75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Vocational/Technical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367050">
            <a:off x="77262" y="1421505"/>
            <a:ext cx="4038600" cy="4525963"/>
          </a:xfrm>
          <a:solidFill>
            <a:srgbClr val="B9E072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7030A0"/>
                </a:solidFill>
              </a:rPr>
              <a:t>Technical Diploma</a:t>
            </a:r>
          </a:p>
          <a:p>
            <a:r>
              <a:rPr lang="en-US" dirty="0">
                <a:solidFill>
                  <a:srgbClr val="7030A0"/>
                </a:solidFill>
              </a:rPr>
              <a:t>Quick way to gain skills and find a job efficiently</a:t>
            </a:r>
          </a:p>
          <a:p>
            <a:r>
              <a:rPr lang="en-US" dirty="0">
                <a:solidFill>
                  <a:srgbClr val="7030A0"/>
                </a:solidFill>
              </a:rPr>
              <a:t>Required by over 83% of the jobs in the workforce</a:t>
            </a:r>
          </a:p>
          <a:p>
            <a:pPr marL="285750" indent="-285750"/>
            <a:r>
              <a:rPr lang="en-US" dirty="0">
                <a:solidFill>
                  <a:srgbClr val="7030A0"/>
                </a:solidFill>
              </a:rPr>
              <a:t>Continue your education with a college or university if you choose to do so while working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6365127"/>
              </p:ext>
            </p:extLst>
          </p:nvPr>
        </p:nvGraphicFramePr>
        <p:xfrm>
          <a:off x="4191000" y="1447800"/>
          <a:ext cx="492442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4453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SOS\Presentations\new 2014 template\Purple\SOSpptGFX_072414PMS_2582_Purple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0230" y="381000"/>
            <a:ext cx="8731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Going to Postsecondary School?</a:t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What Fits?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98506723"/>
              </p:ext>
            </p:extLst>
          </p:nvPr>
        </p:nvGraphicFramePr>
        <p:xfrm>
          <a:off x="228600" y="1468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6155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OS\Presentations\new 2014 template\Gray\SOSpptGFX_072414PMS_CoolGray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Top 10 Jobs for Getting Ahead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408120"/>
              </p:ext>
            </p:extLst>
          </p:nvPr>
        </p:nvGraphicFramePr>
        <p:xfrm>
          <a:off x="457200" y="1389380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Occupation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Median Base Salary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Job Openings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Hospitalist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$222,000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1000+</a:t>
                      </a:r>
                      <a:r>
                        <a:rPr lang="en-US" baseline="0" dirty="0"/>
                        <a:t> (87%)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lang="en-US" dirty="0"/>
                        <a:t>Pharmacist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$123,000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3300+</a:t>
                      </a:r>
                      <a:r>
                        <a:rPr lang="en-US" baseline="0" dirty="0"/>
                        <a:t> (45%)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3.  Sales Engineer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3000+ (159%)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4.  Site Reliability Engineer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3000+ (93%)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  Product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3000+ (11%)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6.  Financial Analyst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2500+ (27%)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7.  Technical Program </a:t>
                      </a:r>
                      <a:r>
                        <a:rPr lang="en-US" dirty="0" err="1"/>
                        <a:t>Mgr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$129,000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500+ (49%)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8.  Program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$97,400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2300+ (17%)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9.  Data Engineer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900+ (85%)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10. Scrum</a:t>
                      </a:r>
                      <a:r>
                        <a:rPr lang="en-US" baseline="0" dirty="0"/>
                        <a:t> Master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400+ (104%)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Picture 4" descr="purplepushpin_0410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1143000"/>
            <a:ext cx="928806" cy="9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76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2029</Words>
  <Application>Microsoft Macintosh PowerPoint</Application>
  <PresentationFormat>On-screen Show (4:3)</PresentationFormat>
  <Paragraphs>344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Algerian</vt:lpstr>
      <vt:lpstr>Arial</vt:lpstr>
      <vt:lpstr>Arial Rounded MT Bold</vt:lpstr>
      <vt:lpstr>Calibri</vt:lpstr>
      <vt:lpstr>Comic Sans MS</vt:lpstr>
      <vt:lpstr>Vani</vt:lpstr>
      <vt:lpstr>Wingdings</vt:lpstr>
      <vt:lpstr>Office Theme</vt:lpstr>
      <vt:lpstr>PowerPoint Presentation</vt:lpstr>
      <vt:lpstr>Selecting a College</vt:lpstr>
      <vt:lpstr>Selecting a College Includes…</vt:lpstr>
      <vt:lpstr>What are your options?</vt:lpstr>
      <vt:lpstr>Let’s Share our Plans!</vt:lpstr>
      <vt:lpstr>Choosing a Major</vt:lpstr>
      <vt:lpstr>Vocational/Technical School</vt:lpstr>
      <vt:lpstr>PowerPoint Presentation</vt:lpstr>
      <vt:lpstr>Top 10 Jobs for Getting Ahead</vt:lpstr>
      <vt:lpstr>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Classes</vt:lpstr>
      <vt:lpstr>Campus Resources</vt:lpstr>
      <vt:lpstr>Other Educational Opportunities</vt:lpstr>
      <vt:lpstr>Tips for Making the Application Process Easier</vt:lpstr>
      <vt:lpstr>PowerPoint Presentation</vt:lpstr>
      <vt:lpstr>Deadlines</vt:lpstr>
      <vt:lpstr>Test Scores</vt:lpstr>
      <vt:lpstr>Recommendation Letters</vt:lpstr>
      <vt:lpstr>Transcripts</vt:lpstr>
      <vt:lpstr>Essay Writing</vt:lpstr>
      <vt:lpstr>Application Fees</vt:lpstr>
      <vt:lpstr>Follow-Up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Ickowitz</dc:creator>
  <cp:lastModifiedBy>LORI MORRELL</cp:lastModifiedBy>
  <cp:revision>39</cp:revision>
  <dcterms:created xsi:type="dcterms:W3CDTF">2014-07-24T14:39:55Z</dcterms:created>
  <dcterms:modified xsi:type="dcterms:W3CDTF">2019-12-15T23:15:21Z</dcterms:modified>
</cp:coreProperties>
</file>